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4" r:id="rId4"/>
    <p:sldId id="257" r:id="rId5"/>
    <p:sldId id="261" r:id="rId6"/>
    <p:sldId id="262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C686"/>
    <a:srgbClr val="1293CB"/>
    <a:srgbClr val="94481F"/>
    <a:srgbClr val="FFFFFF"/>
    <a:srgbClr val="FFC000"/>
    <a:srgbClr val="5A2D93"/>
    <a:srgbClr val="B4E5A2"/>
    <a:srgbClr val="23CF9F"/>
    <a:srgbClr val="006EC7"/>
    <a:srgbClr val="197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563C2E-28D0-458E-B23A-595B8C87642F}" v="85" dt="2025-06-05T17:51:30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ig, David" userId="4a696c61-d702-4e20-8189-cc1a7c5cf7a0" providerId="ADAL" clId="{48563C2E-28D0-458E-B23A-595B8C87642F}"/>
    <pc:docChg chg="undo custSel addSld modSld">
      <pc:chgData name="Koenig, David" userId="4a696c61-d702-4e20-8189-cc1a7c5cf7a0" providerId="ADAL" clId="{48563C2E-28D0-458E-B23A-595B8C87642F}" dt="2025-06-05T17:51:30.538" v="327"/>
      <pc:docMkLst>
        <pc:docMk/>
      </pc:docMkLst>
      <pc:sldChg chg="addSp delSp modSp new mod">
        <pc:chgData name="Koenig, David" userId="4a696c61-d702-4e20-8189-cc1a7c5cf7a0" providerId="ADAL" clId="{48563C2E-28D0-458E-B23A-595B8C87642F}" dt="2025-05-23T09:57:08.785" v="137" actId="1076"/>
        <pc:sldMkLst>
          <pc:docMk/>
          <pc:sldMk cId="3138575099" sldId="262"/>
        </pc:sldMkLst>
        <pc:spChg chg="mod ord">
          <ac:chgData name="Koenig, David" userId="4a696c61-d702-4e20-8189-cc1a7c5cf7a0" providerId="ADAL" clId="{48563C2E-28D0-458E-B23A-595B8C87642F}" dt="2025-05-23T09:56:15.966" v="111" actId="1076"/>
          <ac:spMkLst>
            <pc:docMk/>
            <pc:sldMk cId="3138575099" sldId="262"/>
            <ac:spMk id="8" creationId="{E4F3A9BA-D931-D1BC-2A47-065223CC6A63}"/>
          </ac:spMkLst>
        </pc:spChg>
        <pc:spChg chg="mod">
          <ac:chgData name="Koenig, David" userId="4a696c61-d702-4e20-8189-cc1a7c5cf7a0" providerId="ADAL" clId="{48563C2E-28D0-458E-B23A-595B8C87642F}" dt="2025-05-23T09:51:02.133" v="3" actId="165"/>
          <ac:spMkLst>
            <pc:docMk/>
            <pc:sldMk cId="3138575099" sldId="262"/>
            <ac:spMk id="25" creationId="{F2A9B963-FC9F-BBB6-400D-1C1BDB4D44C8}"/>
          </ac:spMkLst>
        </pc:spChg>
        <pc:spChg chg="mod">
          <ac:chgData name="Koenig, David" userId="4a696c61-d702-4e20-8189-cc1a7c5cf7a0" providerId="ADAL" clId="{48563C2E-28D0-458E-B23A-595B8C87642F}" dt="2025-05-23T09:51:02.133" v="3" actId="165"/>
          <ac:spMkLst>
            <pc:docMk/>
            <pc:sldMk cId="3138575099" sldId="262"/>
            <ac:spMk id="27" creationId="{ED94A8D5-DF07-54BA-1FCD-F482A2ADB606}"/>
          </ac:spMkLst>
        </pc:spChg>
        <pc:spChg chg="mod">
          <ac:chgData name="Koenig, David" userId="4a696c61-d702-4e20-8189-cc1a7c5cf7a0" providerId="ADAL" clId="{48563C2E-28D0-458E-B23A-595B8C87642F}" dt="2025-05-23T09:56:13.106" v="110" actId="1076"/>
          <ac:spMkLst>
            <pc:docMk/>
            <pc:sldMk cId="3138575099" sldId="262"/>
            <ac:spMk id="38" creationId="{A65604A1-C1AF-3CE0-AD3E-37B45A3B18D0}"/>
          </ac:spMkLst>
        </pc:spChg>
        <pc:spChg chg="mod">
          <ac:chgData name="Koenig, David" userId="4a696c61-d702-4e20-8189-cc1a7c5cf7a0" providerId="ADAL" clId="{48563C2E-28D0-458E-B23A-595B8C87642F}" dt="2025-05-23T09:56:18.875" v="112" actId="571"/>
          <ac:spMkLst>
            <pc:docMk/>
            <pc:sldMk cId="3138575099" sldId="262"/>
            <ac:spMk id="47" creationId="{33B24B58-DF5A-A748-3C6A-40F9AC0A6430}"/>
          </ac:spMkLst>
        </pc:spChg>
        <pc:spChg chg="mod">
          <ac:chgData name="Koenig, David" userId="4a696c61-d702-4e20-8189-cc1a7c5cf7a0" providerId="ADAL" clId="{48563C2E-28D0-458E-B23A-595B8C87642F}" dt="2025-05-23T09:56:38.066" v="121" actId="20577"/>
          <ac:spMkLst>
            <pc:docMk/>
            <pc:sldMk cId="3138575099" sldId="262"/>
            <ac:spMk id="48" creationId="{288F15D4-36A5-6191-037A-501F298459A7}"/>
          </ac:spMkLst>
        </pc:spChg>
        <pc:spChg chg="mod">
          <ac:chgData name="Koenig, David" userId="4a696c61-d702-4e20-8189-cc1a7c5cf7a0" providerId="ADAL" clId="{48563C2E-28D0-458E-B23A-595B8C87642F}" dt="2025-05-23T09:56:18.875" v="112" actId="571"/>
          <ac:spMkLst>
            <pc:docMk/>
            <pc:sldMk cId="3138575099" sldId="262"/>
            <ac:spMk id="49" creationId="{F9406EA4-64CC-3BFD-87F6-3A77D02CB97F}"/>
          </ac:spMkLst>
        </pc:spChg>
        <pc:spChg chg="mod">
          <ac:chgData name="Koenig, David" userId="4a696c61-d702-4e20-8189-cc1a7c5cf7a0" providerId="ADAL" clId="{48563C2E-28D0-458E-B23A-595B8C87642F}" dt="2025-05-23T09:56:18.875" v="112" actId="571"/>
          <ac:spMkLst>
            <pc:docMk/>
            <pc:sldMk cId="3138575099" sldId="262"/>
            <ac:spMk id="50" creationId="{2AB4DA8F-DF8D-E843-293C-FAF73BCCB33D}"/>
          </ac:spMkLst>
        </pc:spChg>
        <pc:spChg chg="mod">
          <ac:chgData name="Koenig, David" userId="4a696c61-d702-4e20-8189-cc1a7c5cf7a0" providerId="ADAL" clId="{48563C2E-28D0-458E-B23A-595B8C87642F}" dt="2025-05-23T09:56:18.875" v="112" actId="571"/>
          <ac:spMkLst>
            <pc:docMk/>
            <pc:sldMk cId="3138575099" sldId="262"/>
            <ac:spMk id="51" creationId="{49F73424-E894-8190-FA18-14896FB9B406}"/>
          </ac:spMkLst>
        </pc:spChg>
        <pc:spChg chg="mod">
          <ac:chgData name="Koenig, David" userId="4a696c61-d702-4e20-8189-cc1a7c5cf7a0" providerId="ADAL" clId="{48563C2E-28D0-458E-B23A-595B8C87642F}" dt="2025-05-23T09:56:18.875" v="112" actId="571"/>
          <ac:spMkLst>
            <pc:docMk/>
            <pc:sldMk cId="3138575099" sldId="262"/>
            <ac:spMk id="52" creationId="{D72F9DCC-C8B1-95FA-F25A-26D66808E747}"/>
          </ac:spMkLst>
        </pc:spChg>
        <pc:spChg chg="mod">
          <ac:chgData name="Koenig, David" userId="4a696c61-d702-4e20-8189-cc1a7c5cf7a0" providerId="ADAL" clId="{48563C2E-28D0-458E-B23A-595B8C87642F}" dt="2025-05-23T09:56:22.543" v="113" actId="571"/>
          <ac:spMkLst>
            <pc:docMk/>
            <pc:sldMk cId="3138575099" sldId="262"/>
            <ac:spMk id="56" creationId="{3313E632-3811-3A52-FF11-5B7A854B9BB0}"/>
          </ac:spMkLst>
        </pc:spChg>
        <pc:spChg chg="mod">
          <ac:chgData name="Koenig, David" userId="4a696c61-d702-4e20-8189-cc1a7c5cf7a0" providerId="ADAL" clId="{48563C2E-28D0-458E-B23A-595B8C87642F}" dt="2025-05-23T09:56:40.728" v="122" actId="20577"/>
          <ac:spMkLst>
            <pc:docMk/>
            <pc:sldMk cId="3138575099" sldId="262"/>
            <ac:spMk id="57" creationId="{305EEC2E-3D77-53FD-AE3D-C2021E31CC5E}"/>
          </ac:spMkLst>
        </pc:spChg>
        <pc:spChg chg="mod">
          <ac:chgData name="Koenig, David" userId="4a696c61-d702-4e20-8189-cc1a7c5cf7a0" providerId="ADAL" clId="{48563C2E-28D0-458E-B23A-595B8C87642F}" dt="2025-05-23T09:56:22.543" v="113" actId="571"/>
          <ac:spMkLst>
            <pc:docMk/>
            <pc:sldMk cId="3138575099" sldId="262"/>
            <ac:spMk id="58" creationId="{46A9648E-98ED-EB79-3788-328463ECB5A1}"/>
          </ac:spMkLst>
        </pc:spChg>
        <pc:spChg chg="mod">
          <ac:chgData name="Koenig, David" userId="4a696c61-d702-4e20-8189-cc1a7c5cf7a0" providerId="ADAL" clId="{48563C2E-28D0-458E-B23A-595B8C87642F}" dt="2025-05-23T09:56:22.543" v="113" actId="571"/>
          <ac:spMkLst>
            <pc:docMk/>
            <pc:sldMk cId="3138575099" sldId="262"/>
            <ac:spMk id="59" creationId="{49204B5F-46F6-7B1B-839D-FF7A3A15B10D}"/>
          </ac:spMkLst>
        </pc:spChg>
        <pc:spChg chg="mod">
          <ac:chgData name="Koenig, David" userId="4a696c61-d702-4e20-8189-cc1a7c5cf7a0" providerId="ADAL" clId="{48563C2E-28D0-458E-B23A-595B8C87642F}" dt="2025-05-23T09:56:22.543" v="113" actId="571"/>
          <ac:spMkLst>
            <pc:docMk/>
            <pc:sldMk cId="3138575099" sldId="262"/>
            <ac:spMk id="60" creationId="{102C4FBB-FBAF-71B9-9C1C-938872C870BD}"/>
          </ac:spMkLst>
        </pc:spChg>
        <pc:spChg chg="mod">
          <ac:chgData name="Koenig, David" userId="4a696c61-d702-4e20-8189-cc1a7c5cf7a0" providerId="ADAL" clId="{48563C2E-28D0-458E-B23A-595B8C87642F}" dt="2025-05-23T09:56:22.543" v="113" actId="571"/>
          <ac:spMkLst>
            <pc:docMk/>
            <pc:sldMk cId="3138575099" sldId="262"/>
            <ac:spMk id="61" creationId="{11AA2F36-0415-49B4-A1F0-90F7BA6BE26B}"/>
          </ac:spMkLst>
        </pc:spChg>
        <pc:spChg chg="mod">
          <ac:chgData name="Koenig, David" userId="4a696c61-d702-4e20-8189-cc1a7c5cf7a0" providerId="ADAL" clId="{48563C2E-28D0-458E-B23A-595B8C87642F}" dt="2025-05-23T09:56:23.919" v="114" actId="571"/>
          <ac:spMkLst>
            <pc:docMk/>
            <pc:sldMk cId="3138575099" sldId="262"/>
            <ac:spMk id="65" creationId="{7D5AC6E5-E64E-26AF-26E7-BB93C924B92E}"/>
          </ac:spMkLst>
        </pc:spChg>
        <pc:spChg chg="mod">
          <ac:chgData name="Koenig, David" userId="4a696c61-d702-4e20-8189-cc1a7c5cf7a0" providerId="ADAL" clId="{48563C2E-28D0-458E-B23A-595B8C87642F}" dt="2025-05-23T09:56:42.984" v="123" actId="20577"/>
          <ac:spMkLst>
            <pc:docMk/>
            <pc:sldMk cId="3138575099" sldId="262"/>
            <ac:spMk id="66" creationId="{BEC668ED-173E-800E-04EE-526BA682DAAA}"/>
          </ac:spMkLst>
        </pc:spChg>
        <pc:spChg chg="mod">
          <ac:chgData name="Koenig, David" userId="4a696c61-d702-4e20-8189-cc1a7c5cf7a0" providerId="ADAL" clId="{48563C2E-28D0-458E-B23A-595B8C87642F}" dt="2025-05-23T09:56:23.919" v="114" actId="571"/>
          <ac:spMkLst>
            <pc:docMk/>
            <pc:sldMk cId="3138575099" sldId="262"/>
            <ac:spMk id="67" creationId="{FA4C7DAA-8B70-43C5-5E60-F71590F71F18}"/>
          </ac:spMkLst>
        </pc:spChg>
        <pc:spChg chg="mod">
          <ac:chgData name="Koenig, David" userId="4a696c61-d702-4e20-8189-cc1a7c5cf7a0" providerId="ADAL" clId="{48563C2E-28D0-458E-B23A-595B8C87642F}" dt="2025-05-23T09:56:23.919" v="114" actId="571"/>
          <ac:spMkLst>
            <pc:docMk/>
            <pc:sldMk cId="3138575099" sldId="262"/>
            <ac:spMk id="68" creationId="{DEF2AD60-A0D9-949B-76F7-E81A67373372}"/>
          </ac:spMkLst>
        </pc:spChg>
        <pc:spChg chg="mod">
          <ac:chgData name="Koenig, David" userId="4a696c61-d702-4e20-8189-cc1a7c5cf7a0" providerId="ADAL" clId="{48563C2E-28D0-458E-B23A-595B8C87642F}" dt="2025-05-23T09:56:23.919" v="114" actId="571"/>
          <ac:spMkLst>
            <pc:docMk/>
            <pc:sldMk cId="3138575099" sldId="262"/>
            <ac:spMk id="69" creationId="{A2AA36B4-CD82-C7EF-E34C-42D95C40D410}"/>
          </ac:spMkLst>
        </pc:spChg>
        <pc:spChg chg="mod">
          <ac:chgData name="Koenig, David" userId="4a696c61-d702-4e20-8189-cc1a7c5cf7a0" providerId="ADAL" clId="{48563C2E-28D0-458E-B23A-595B8C87642F}" dt="2025-05-23T09:56:23.919" v="114" actId="571"/>
          <ac:spMkLst>
            <pc:docMk/>
            <pc:sldMk cId="3138575099" sldId="262"/>
            <ac:spMk id="70" creationId="{E47BB910-F0E2-5158-1B25-CF79BEEFA4EA}"/>
          </ac:spMkLst>
        </pc:spChg>
        <pc:spChg chg="mod">
          <ac:chgData name="Koenig, David" userId="4a696c61-d702-4e20-8189-cc1a7c5cf7a0" providerId="ADAL" clId="{48563C2E-28D0-458E-B23A-595B8C87642F}" dt="2025-05-23T09:56:26.967" v="115" actId="571"/>
          <ac:spMkLst>
            <pc:docMk/>
            <pc:sldMk cId="3138575099" sldId="262"/>
            <ac:spMk id="74" creationId="{8518D330-9845-28EE-E985-3D069DF5EEFE}"/>
          </ac:spMkLst>
        </pc:spChg>
        <pc:spChg chg="mod">
          <ac:chgData name="Koenig, David" userId="4a696c61-d702-4e20-8189-cc1a7c5cf7a0" providerId="ADAL" clId="{48563C2E-28D0-458E-B23A-595B8C87642F}" dt="2025-05-23T09:56:45.890" v="124" actId="20577"/>
          <ac:spMkLst>
            <pc:docMk/>
            <pc:sldMk cId="3138575099" sldId="262"/>
            <ac:spMk id="75" creationId="{1AE10283-3A93-CB80-23CC-F301C8155A36}"/>
          </ac:spMkLst>
        </pc:spChg>
        <pc:spChg chg="mod">
          <ac:chgData name="Koenig, David" userId="4a696c61-d702-4e20-8189-cc1a7c5cf7a0" providerId="ADAL" clId="{48563C2E-28D0-458E-B23A-595B8C87642F}" dt="2025-05-23T09:56:26.967" v="115" actId="571"/>
          <ac:spMkLst>
            <pc:docMk/>
            <pc:sldMk cId="3138575099" sldId="262"/>
            <ac:spMk id="76" creationId="{BC6B3C00-A232-D452-3BB9-32931123C840}"/>
          </ac:spMkLst>
        </pc:spChg>
        <pc:spChg chg="mod">
          <ac:chgData name="Koenig, David" userId="4a696c61-d702-4e20-8189-cc1a7c5cf7a0" providerId="ADAL" clId="{48563C2E-28D0-458E-B23A-595B8C87642F}" dt="2025-05-23T09:56:26.967" v="115" actId="571"/>
          <ac:spMkLst>
            <pc:docMk/>
            <pc:sldMk cId="3138575099" sldId="262"/>
            <ac:spMk id="77" creationId="{AE5081F1-D570-8A8B-0575-1006220BBD39}"/>
          </ac:spMkLst>
        </pc:spChg>
        <pc:spChg chg="mod">
          <ac:chgData name="Koenig, David" userId="4a696c61-d702-4e20-8189-cc1a7c5cf7a0" providerId="ADAL" clId="{48563C2E-28D0-458E-B23A-595B8C87642F}" dt="2025-05-23T09:56:26.967" v="115" actId="571"/>
          <ac:spMkLst>
            <pc:docMk/>
            <pc:sldMk cId="3138575099" sldId="262"/>
            <ac:spMk id="78" creationId="{10C1A0CE-7988-A5B4-918F-963BB132E763}"/>
          </ac:spMkLst>
        </pc:spChg>
        <pc:spChg chg="mod">
          <ac:chgData name="Koenig, David" userId="4a696c61-d702-4e20-8189-cc1a7c5cf7a0" providerId="ADAL" clId="{48563C2E-28D0-458E-B23A-595B8C87642F}" dt="2025-05-23T09:56:26.967" v="115" actId="571"/>
          <ac:spMkLst>
            <pc:docMk/>
            <pc:sldMk cId="3138575099" sldId="262"/>
            <ac:spMk id="79" creationId="{45CBFF11-0E0D-281E-807D-7DE8661A8D04}"/>
          </ac:spMkLst>
        </pc:spChg>
        <pc:spChg chg="mod">
          <ac:chgData name="Koenig, David" userId="4a696c61-d702-4e20-8189-cc1a7c5cf7a0" providerId="ADAL" clId="{48563C2E-28D0-458E-B23A-595B8C87642F}" dt="2025-05-23T09:56:28.707" v="116" actId="571"/>
          <ac:spMkLst>
            <pc:docMk/>
            <pc:sldMk cId="3138575099" sldId="262"/>
            <ac:spMk id="83" creationId="{0E4464FA-F263-BC24-C0A6-942120107AD7}"/>
          </ac:spMkLst>
        </pc:spChg>
        <pc:spChg chg="mod">
          <ac:chgData name="Koenig, David" userId="4a696c61-d702-4e20-8189-cc1a7c5cf7a0" providerId="ADAL" clId="{48563C2E-28D0-458E-B23A-595B8C87642F}" dt="2025-05-23T09:56:51.155" v="127" actId="20577"/>
          <ac:spMkLst>
            <pc:docMk/>
            <pc:sldMk cId="3138575099" sldId="262"/>
            <ac:spMk id="84" creationId="{8B116D66-02E8-707B-140B-441F193DB9FA}"/>
          </ac:spMkLst>
        </pc:spChg>
        <pc:spChg chg="mod">
          <ac:chgData name="Koenig, David" userId="4a696c61-d702-4e20-8189-cc1a7c5cf7a0" providerId="ADAL" clId="{48563C2E-28D0-458E-B23A-595B8C87642F}" dt="2025-05-23T09:56:28.707" v="116" actId="571"/>
          <ac:spMkLst>
            <pc:docMk/>
            <pc:sldMk cId="3138575099" sldId="262"/>
            <ac:spMk id="85" creationId="{8ABFB808-6672-13EE-567E-6FB56AA86DF1}"/>
          </ac:spMkLst>
        </pc:spChg>
        <pc:spChg chg="mod">
          <ac:chgData name="Koenig, David" userId="4a696c61-d702-4e20-8189-cc1a7c5cf7a0" providerId="ADAL" clId="{48563C2E-28D0-458E-B23A-595B8C87642F}" dt="2025-05-23T09:56:28.707" v="116" actId="571"/>
          <ac:spMkLst>
            <pc:docMk/>
            <pc:sldMk cId="3138575099" sldId="262"/>
            <ac:spMk id="86" creationId="{B4A60472-401A-49F8-1474-FAFFC746B59D}"/>
          </ac:spMkLst>
        </pc:spChg>
        <pc:spChg chg="mod">
          <ac:chgData name="Koenig, David" userId="4a696c61-d702-4e20-8189-cc1a7c5cf7a0" providerId="ADAL" clId="{48563C2E-28D0-458E-B23A-595B8C87642F}" dt="2025-05-23T09:56:28.707" v="116" actId="571"/>
          <ac:spMkLst>
            <pc:docMk/>
            <pc:sldMk cId="3138575099" sldId="262"/>
            <ac:spMk id="87" creationId="{46AE1968-3AB5-BB2B-3EC4-B463959F9E90}"/>
          </ac:spMkLst>
        </pc:spChg>
        <pc:spChg chg="mod">
          <ac:chgData name="Koenig, David" userId="4a696c61-d702-4e20-8189-cc1a7c5cf7a0" providerId="ADAL" clId="{48563C2E-28D0-458E-B23A-595B8C87642F}" dt="2025-05-23T09:56:28.707" v="116" actId="571"/>
          <ac:spMkLst>
            <pc:docMk/>
            <pc:sldMk cId="3138575099" sldId="262"/>
            <ac:spMk id="88" creationId="{4376542E-714A-4E63-ACBD-5B533BF9A9F2}"/>
          </ac:spMkLst>
        </pc:spChg>
        <pc:spChg chg="mod">
          <ac:chgData name="Koenig, David" userId="4a696c61-d702-4e20-8189-cc1a7c5cf7a0" providerId="ADAL" clId="{48563C2E-28D0-458E-B23A-595B8C87642F}" dt="2025-05-23T09:56:30.506" v="117" actId="571"/>
          <ac:spMkLst>
            <pc:docMk/>
            <pc:sldMk cId="3138575099" sldId="262"/>
            <ac:spMk id="92" creationId="{59D4008D-6891-986C-DB3B-52B167802AC0}"/>
          </ac:spMkLst>
        </pc:spChg>
        <pc:spChg chg="mod">
          <ac:chgData name="Koenig, David" userId="4a696c61-d702-4e20-8189-cc1a7c5cf7a0" providerId="ADAL" clId="{48563C2E-28D0-458E-B23A-595B8C87642F}" dt="2025-05-23T09:56:55.118" v="130" actId="20577"/>
          <ac:spMkLst>
            <pc:docMk/>
            <pc:sldMk cId="3138575099" sldId="262"/>
            <ac:spMk id="93" creationId="{930116B7-5220-F203-DB47-BF8ABE2D899B}"/>
          </ac:spMkLst>
        </pc:spChg>
        <pc:spChg chg="mod">
          <ac:chgData name="Koenig, David" userId="4a696c61-d702-4e20-8189-cc1a7c5cf7a0" providerId="ADAL" clId="{48563C2E-28D0-458E-B23A-595B8C87642F}" dt="2025-05-23T09:56:30.506" v="117" actId="571"/>
          <ac:spMkLst>
            <pc:docMk/>
            <pc:sldMk cId="3138575099" sldId="262"/>
            <ac:spMk id="94" creationId="{2171935D-9232-DD33-359F-EE28003C9FD7}"/>
          </ac:spMkLst>
        </pc:spChg>
        <pc:spChg chg="mod">
          <ac:chgData name="Koenig, David" userId="4a696c61-d702-4e20-8189-cc1a7c5cf7a0" providerId="ADAL" clId="{48563C2E-28D0-458E-B23A-595B8C87642F}" dt="2025-05-23T09:56:30.506" v="117" actId="571"/>
          <ac:spMkLst>
            <pc:docMk/>
            <pc:sldMk cId="3138575099" sldId="262"/>
            <ac:spMk id="95" creationId="{A84B4135-6DAD-A76A-0077-F7473A0BB073}"/>
          </ac:spMkLst>
        </pc:spChg>
        <pc:spChg chg="mod">
          <ac:chgData name="Koenig, David" userId="4a696c61-d702-4e20-8189-cc1a7c5cf7a0" providerId="ADAL" clId="{48563C2E-28D0-458E-B23A-595B8C87642F}" dt="2025-05-23T09:56:30.506" v="117" actId="571"/>
          <ac:spMkLst>
            <pc:docMk/>
            <pc:sldMk cId="3138575099" sldId="262"/>
            <ac:spMk id="96" creationId="{B28BBDA2-4FF3-DAE7-8E71-6CBCF426CAB2}"/>
          </ac:spMkLst>
        </pc:spChg>
        <pc:spChg chg="mod">
          <ac:chgData name="Koenig, David" userId="4a696c61-d702-4e20-8189-cc1a7c5cf7a0" providerId="ADAL" clId="{48563C2E-28D0-458E-B23A-595B8C87642F}" dt="2025-05-23T09:56:30.506" v="117" actId="571"/>
          <ac:spMkLst>
            <pc:docMk/>
            <pc:sldMk cId="3138575099" sldId="262"/>
            <ac:spMk id="97" creationId="{4F7BE732-8CFD-E857-10E7-D344F591B207}"/>
          </ac:spMkLst>
        </pc:spChg>
        <pc:spChg chg="mod">
          <ac:chgData name="Koenig, David" userId="4a696c61-d702-4e20-8189-cc1a7c5cf7a0" providerId="ADAL" clId="{48563C2E-28D0-458E-B23A-595B8C87642F}" dt="2025-05-23T09:56:32.173" v="118" actId="571"/>
          <ac:spMkLst>
            <pc:docMk/>
            <pc:sldMk cId="3138575099" sldId="262"/>
            <ac:spMk id="101" creationId="{6E85FC08-457F-60EC-1A8D-3168FF5FE795}"/>
          </ac:spMkLst>
        </pc:spChg>
        <pc:spChg chg="mod">
          <ac:chgData name="Koenig, David" userId="4a696c61-d702-4e20-8189-cc1a7c5cf7a0" providerId="ADAL" clId="{48563C2E-28D0-458E-B23A-595B8C87642F}" dt="2025-05-23T09:56:57.069" v="131" actId="20577"/>
          <ac:spMkLst>
            <pc:docMk/>
            <pc:sldMk cId="3138575099" sldId="262"/>
            <ac:spMk id="102" creationId="{05E5FF53-334B-3D77-79F3-3C447D9B6521}"/>
          </ac:spMkLst>
        </pc:spChg>
        <pc:spChg chg="mod">
          <ac:chgData name="Koenig, David" userId="4a696c61-d702-4e20-8189-cc1a7c5cf7a0" providerId="ADAL" clId="{48563C2E-28D0-458E-B23A-595B8C87642F}" dt="2025-05-23T09:56:32.173" v="118" actId="571"/>
          <ac:spMkLst>
            <pc:docMk/>
            <pc:sldMk cId="3138575099" sldId="262"/>
            <ac:spMk id="103" creationId="{E8D5CAF8-AA47-5FC5-7D0C-9ED9ED6F965A}"/>
          </ac:spMkLst>
        </pc:spChg>
        <pc:spChg chg="mod">
          <ac:chgData name="Koenig, David" userId="4a696c61-d702-4e20-8189-cc1a7c5cf7a0" providerId="ADAL" clId="{48563C2E-28D0-458E-B23A-595B8C87642F}" dt="2025-05-23T09:56:32.173" v="118" actId="571"/>
          <ac:spMkLst>
            <pc:docMk/>
            <pc:sldMk cId="3138575099" sldId="262"/>
            <ac:spMk id="104" creationId="{3CC30707-99B5-8543-8BE1-F3F65F891D58}"/>
          </ac:spMkLst>
        </pc:spChg>
        <pc:spChg chg="mod">
          <ac:chgData name="Koenig, David" userId="4a696c61-d702-4e20-8189-cc1a7c5cf7a0" providerId="ADAL" clId="{48563C2E-28D0-458E-B23A-595B8C87642F}" dt="2025-05-23T09:56:32.173" v="118" actId="571"/>
          <ac:spMkLst>
            <pc:docMk/>
            <pc:sldMk cId="3138575099" sldId="262"/>
            <ac:spMk id="105" creationId="{2DF56852-133A-1567-E25E-347582CA520B}"/>
          </ac:spMkLst>
        </pc:spChg>
        <pc:spChg chg="mod">
          <ac:chgData name="Koenig, David" userId="4a696c61-d702-4e20-8189-cc1a7c5cf7a0" providerId="ADAL" clId="{48563C2E-28D0-458E-B23A-595B8C87642F}" dt="2025-05-23T09:56:32.173" v="118" actId="571"/>
          <ac:spMkLst>
            <pc:docMk/>
            <pc:sldMk cId="3138575099" sldId="262"/>
            <ac:spMk id="106" creationId="{BAB09A1E-72F5-DDC1-6850-CAFCFAFEEB3A}"/>
          </ac:spMkLst>
        </pc:spChg>
        <pc:spChg chg="mod">
          <ac:chgData name="Koenig, David" userId="4a696c61-d702-4e20-8189-cc1a7c5cf7a0" providerId="ADAL" clId="{48563C2E-28D0-458E-B23A-595B8C87642F}" dt="2025-05-23T09:56:34.469" v="119" actId="571"/>
          <ac:spMkLst>
            <pc:docMk/>
            <pc:sldMk cId="3138575099" sldId="262"/>
            <ac:spMk id="110" creationId="{9FC77112-352C-1E80-7869-2F4976BF01DC}"/>
          </ac:spMkLst>
        </pc:spChg>
        <pc:spChg chg="mod">
          <ac:chgData name="Koenig, David" userId="4a696c61-d702-4e20-8189-cc1a7c5cf7a0" providerId="ADAL" clId="{48563C2E-28D0-458E-B23A-595B8C87642F}" dt="2025-05-23T09:57:01.170" v="133" actId="20577"/>
          <ac:spMkLst>
            <pc:docMk/>
            <pc:sldMk cId="3138575099" sldId="262"/>
            <ac:spMk id="111" creationId="{5A7A3BB8-50B3-4DB1-CE43-482753D4D5F8}"/>
          </ac:spMkLst>
        </pc:spChg>
        <pc:spChg chg="mod">
          <ac:chgData name="Koenig, David" userId="4a696c61-d702-4e20-8189-cc1a7c5cf7a0" providerId="ADAL" clId="{48563C2E-28D0-458E-B23A-595B8C87642F}" dt="2025-05-23T09:56:34.469" v="119" actId="571"/>
          <ac:spMkLst>
            <pc:docMk/>
            <pc:sldMk cId="3138575099" sldId="262"/>
            <ac:spMk id="112" creationId="{93DF3AA7-8F27-3DF6-31C3-E6ABF1F2036A}"/>
          </ac:spMkLst>
        </pc:spChg>
        <pc:spChg chg="mod">
          <ac:chgData name="Koenig, David" userId="4a696c61-d702-4e20-8189-cc1a7c5cf7a0" providerId="ADAL" clId="{48563C2E-28D0-458E-B23A-595B8C87642F}" dt="2025-05-23T09:56:34.469" v="119" actId="571"/>
          <ac:spMkLst>
            <pc:docMk/>
            <pc:sldMk cId="3138575099" sldId="262"/>
            <ac:spMk id="113" creationId="{93BCB593-62D7-DA5F-C54B-824E2BC35E93}"/>
          </ac:spMkLst>
        </pc:spChg>
        <pc:spChg chg="mod">
          <ac:chgData name="Koenig, David" userId="4a696c61-d702-4e20-8189-cc1a7c5cf7a0" providerId="ADAL" clId="{48563C2E-28D0-458E-B23A-595B8C87642F}" dt="2025-05-23T09:56:34.469" v="119" actId="571"/>
          <ac:spMkLst>
            <pc:docMk/>
            <pc:sldMk cId="3138575099" sldId="262"/>
            <ac:spMk id="114" creationId="{A6832BCD-1D62-55AD-55D3-B00568AB66F5}"/>
          </ac:spMkLst>
        </pc:spChg>
        <pc:spChg chg="mod">
          <ac:chgData name="Koenig, David" userId="4a696c61-d702-4e20-8189-cc1a7c5cf7a0" providerId="ADAL" clId="{48563C2E-28D0-458E-B23A-595B8C87642F}" dt="2025-05-23T09:56:34.469" v="119" actId="571"/>
          <ac:spMkLst>
            <pc:docMk/>
            <pc:sldMk cId="3138575099" sldId="262"/>
            <ac:spMk id="115" creationId="{DC23886F-B8F5-743B-1AE9-FBFFF84BD53B}"/>
          </ac:spMkLst>
        </pc:spChg>
        <pc:spChg chg="mod">
          <ac:chgData name="Koenig, David" userId="4a696c61-d702-4e20-8189-cc1a7c5cf7a0" providerId="ADAL" clId="{48563C2E-28D0-458E-B23A-595B8C87642F}" dt="2025-05-23T09:56:35.800" v="120" actId="571"/>
          <ac:spMkLst>
            <pc:docMk/>
            <pc:sldMk cId="3138575099" sldId="262"/>
            <ac:spMk id="119" creationId="{0686F267-9C2E-2EC5-E2AF-1548BD46AD57}"/>
          </ac:spMkLst>
        </pc:spChg>
        <pc:spChg chg="mod">
          <ac:chgData name="Koenig, David" userId="4a696c61-d702-4e20-8189-cc1a7c5cf7a0" providerId="ADAL" clId="{48563C2E-28D0-458E-B23A-595B8C87642F}" dt="2025-05-23T09:57:08.785" v="137" actId="1076"/>
          <ac:spMkLst>
            <pc:docMk/>
            <pc:sldMk cId="3138575099" sldId="262"/>
            <ac:spMk id="120" creationId="{79424FFE-7DCF-5CEE-2F2D-89C956BBD8CF}"/>
          </ac:spMkLst>
        </pc:spChg>
        <pc:spChg chg="mod">
          <ac:chgData name="Koenig, David" userId="4a696c61-d702-4e20-8189-cc1a7c5cf7a0" providerId="ADAL" clId="{48563C2E-28D0-458E-B23A-595B8C87642F}" dt="2025-05-23T09:56:35.800" v="120" actId="571"/>
          <ac:spMkLst>
            <pc:docMk/>
            <pc:sldMk cId="3138575099" sldId="262"/>
            <ac:spMk id="121" creationId="{DDC219A8-843C-C804-C590-62C1E97117A3}"/>
          </ac:spMkLst>
        </pc:spChg>
        <pc:spChg chg="mod">
          <ac:chgData name="Koenig, David" userId="4a696c61-d702-4e20-8189-cc1a7c5cf7a0" providerId="ADAL" clId="{48563C2E-28D0-458E-B23A-595B8C87642F}" dt="2025-05-23T09:56:35.800" v="120" actId="571"/>
          <ac:spMkLst>
            <pc:docMk/>
            <pc:sldMk cId="3138575099" sldId="262"/>
            <ac:spMk id="122" creationId="{B934DAAB-E8DC-99E8-BE95-FB892E6EDA55}"/>
          </ac:spMkLst>
        </pc:spChg>
        <pc:spChg chg="mod">
          <ac:chgData name="Koenig, David" userId="4a696c61-d702-4e20-8189-cc1a7c5cf7a0" providerId="ADAL" clId="{48563C2E-28D0-458E-B23A-595B8C87642F}" dt="2025-05-23T09:56:35.800" v="120" actId="571"/>
          <ac:spMkLst>
            <pc:docMk/>
            <pc:sldMk cId="3138575099" sldId="262"/>
            <ac:spMk id="123" creationId="{85D27AFF-80C3-0455-6FB7-A9E78E4BF42A}"/>
          </ac:spMkLst>
        </pc:spChg>
        <pc:spChg chg="mod">
          <ac:chgData name="Koenig, David" userId="4a696c61-d702-4e20-8189-cc1a7c5cf7a0" providerId="ADAL" clId="{48563C2E-28D0-458E-B23A-595B8C87642F}" dt="2025-05-23T09:56:35.800" v="120" actId="571"/>
          <ac:spMkLst>
            <pc:docMk/>
            <pc:sldMk cId="3138575099" sldId="262"/>
            <ac:spMk id="124" creationId="{99442099-CD9B-2870-35B9-691EB9B679D0}"/>
          </ac:spMkLst>
        </pc:spChg>
        <pc:grpChg chg="mod">
          <ac:chgData name="Koenig, David" userId="4a696c61-d702-4e20-8189-cc1a7c5cf7a0" providerId="ADAL" clId="{48563C2E-28D0-458E-B23A-595B8C87642F}" dt="2025-05-23T09:55:50.463" v="106" actId="164"/>
          <ac:grpSpMkLst>
            <pc:docMk/>
            <pc:sldMk cId="3138575099" sldId="262"/>
            <ac:grpSpMk id="5" creationId="{0305F2D8-F407-402E-FF64-A9B0B80DD53D}"/>
          </ac:grpSpMkLst>
        </pc:grpChg>
        <pc:grpChg chg="mod">
          <ac:chgData name="Koenig, David" userId="4a696c61-d702-4e20-8189-cc1a7c5cf7a0" providerId="ADAL" clId="{48563C2E-28D0-458E-B23A-595B8C87642F}" dt="2025-05-23T09:55:50.463" v="106" actId="164"/>
          <ac:grpSpMkLst>
            <pc:docMk/>
            <pc:sldMk cId="3138575099" sldId="262"/>
            <ac:grpSpMk id="6" creationId="{0FB8787C-3922-E070-7B6D-100E3A673F85}"/>
          </ac:grpSpMkLst>
        </pc:grpChg>
        <pc:grpChg chg="add mod">
          <ac:chgData name="Koenig, David" userId="4a696c61-d702-4e20-8189-cc1a7c5cf7a0" providerId="ADAL" clId="{48563C2E-28D0-458E-B23A-595B8C87642F}" dt="2025-05-23T09:55:57.503" v="108" actId="1076"/>
          <ac:grpSpMkLst>
            <pc:docMk/>
            <pc:sldMk cId="3138575099" sldId="262"/>
            <ac:grpSpMk id="43" creationId="{AA69F558-0FC7-327E-6BDC-0EF7D7E2D1B7}"/>
          </ac:grpSpMkLst>
        </pc:grpChg>
        <pc:grpChg chg="add mod">
          <ac:chgData name="Koenig, David" userId="4a696c61-d702-4e20-8189-cc1a7c5cf7a0" providerId="ADAL" clId="{48563C2E-28D0-458E-B23A-595B8C87642F}" dt="2025-05-23T09:56:18.875" v="112" actId="571"/>
          <ac:grpSpMkLst>
            <pc:docMk/>
            <pc:sldMk cId="3138575099" sldId="262"/>
            <ac:grpSpMk id="44" creationId="{70FAE48C-7D4A-50CC-E284-CA1B801BBAE3}"/>
          </ac:grpSpMkLst>
        </pc:grpChg>
        <pc:grpChg chg="mod">
          <ac:chgData name="Koenig, David" userId="4a696c61-d702-4e20-8189-cc1a7c5cf7a0" providerId="ADAL" clId="{48563C2E-28D0-458E-B23A-595B8C87642F}" dt="2025-05-23T09:56:18.875" v="112" actId="571"/>
          <ac:grpSpMkLst>
            <pc:docMk/>
            <pc:sldMk cId="3138575099" sldId="262"/>
            <ac:grpSpMk id="45" creationId="{FF43A4C5-8F83-1130-1F04-FD7BAF7FB455}"/>
          </ac:grpSpMkLst>
        </pc:grpChg>
        <pc:grpChg chg="mod">
          <ac:chgData name="Koenig, David" userId="4a696c61-d702-4e20-8189-cc1a7c5cf7a0" providerId="ADAL" clId="{48563C2E-28D0-458E-B23A-595B8C87642F}" dt="2025-05-23T09:56:18.875" v="112" actId="571"/>
          <ac:grpSpMkLst>
            <pc:docMk/>
            <pc:sldMk cId="3138575099" sldId="262"/>
            <ac:grpSpMk id="46" creationId="{CFC1D666-046A-6853-026D-CC99B38C3DCF}"/>
          </ac:grpSpMkLst>
        </pc:grpChg>
        <pc:grpChg chg="add mod">
          <ac:chgData name="Koenig, David" userId="4a696c61-d702-4e20-8189-cc1a7c5cf7a0" providerId="ADAL" clId="{48563C2E-28D0-458E-B23A-595B8C87642F}" dt="2025-05-23T09:56:22.543" v="113" actId="571"/>
          <ac:grpSpMkLst>
            <pc:docMk/>
            <pc:sldMk cId="3138575099" sldId="262"/>
            <ac:grpSpMk id="53" creationId="{8703AB3B-D6AF-667B-63C7-57678F035A57}"/>
          </ac:grpSpMkLst>
        </pc:grpChg>
        <pc:grpChg chg="mod">
          <ac:chgData name="Koenig, David" userId="4a696c61-d702-4e20-8189-cc1a7c5cf7a0" providerId="ADAL" clId="{48563C2E-28D0-458E-B23A-595B8C87642F}" dt="2025-05-23T09:56:22.543" v="113" actId="571"/>
          <ac:grpSpMkLst>
            <pc:docMk/>
            <pc:sldMk cId="3138575099" sldId="262"/>
            <ac:grpSpMk id="54" creationId="{533C660C-63EA-E6B2-EFF5-33E96FB01EF9}"/>
          </ac:grpSpMkLst>
        </pc:grpChg>
        <pc:grpChg chg="mod">
          <ac:chgData name="Koenig, David" userId="4a696c61-d702-4e20-8189-cc1a7c5cf7a0" providerId="ADAL" clId="{48563C2E-28D0-458E-B23A-595B8C87642F}" dt="2025-05-23T09:56:22.543" v="113" actId="571"/>
          <ac:grpSpMkLst>
            <pc:docMk/>
            <pc:sldMk cId="3138575099" sldId="262"/>
            <ac:grpSpMk id="55" creationId="{DE6FB1A7-1FA3-801E-FEFF-9D028FDD0E63}"/>
          </ac:grpSpMkLst>
        </pc:grpChg>
        <pc:grpChg chg="add mod">
          <ac:chgData name="Koenig, David" userId="4a696c61-d702-4e20-8189-cc1a7c5cf7a0" providerId="ADAL" clId="{48563C2E-28D0-458E-B23A-595B8C87642F}" dt="2025-05-23T09:56:23.919" v="114" actId="571"/>
          <ac:grpSpMkLst>
            <pc:docMk/>
            <pc:sldMk cId="3138575099" sldId="262"/>
            <ac:grpSpMk id="62" creationId="{3B99581F-5D08-1C69-CBC5-B7F5E356A86F}"/>
          </ac:grpSpMkLst>
        </pc:grpChg>
        <pc:grpChg chg="mod">
          <ac:chgData name="Koenig, David" userId="4a696c61-d702-4e20-8189-cc1a7c5cf7a0" providerId="ADAL" clId="{48563C2E-28D0-458E-B23A-595B8C87642F}" dt="2025-05-23T09:56:23.919" v="114" actId="571"/>
          <ac:grpSpMkLst>
            <pc:docMk/>
            <pc:sldMk cId="3138575099" sldId="262"/>
            <ac:grpSpMk id="63" creationId="{2C63A349-51B2-7811-B389-0D865240259B}"/>
          </ac:grpSpMkLst>
        </pc:grpChg>
        <pc:grpChg chg="mod">
          <ac:chgData name="Koenig, David" userId="4a696c61-d702-4e20-8189-cc1a7c5cf7a0" providerId="ADAL" clId="{48563C2E-28D0-458E-B23A-595B8C87642F}" dt="2025-05-23T09:56:23.919" v="114" actId="571"/>
          <ac:grpSpMkLst>
            <pc:docMk/>
            <pc:sldMk cId="3138575099" sldId="262"/>
            <ac:grpSpMk id="64" creationId="{8B5AD282-3C34-63E5-D56D-B0AB85A1427D}"/>
          </ac:grpSpMkLst>
        </pc:grpChg>
        <pc:grpChg chg="add mod">
          <ac:chgData name="Koenig, David" userId="4a696c61-d702-4e20-8189-cc1a7c5cf7a0" providerId="ADAL" clId="{48563C2E-28D0-458E-B23A-595B8C87642F}" dt="2025-05-23T09:56:26.967" v="115" actId="571"/>
          <ac:grpSpMkLst>
            <pc:docMk/>
            <pc:sldMk cId="3138575099" sldId="262"/>
            <ac:grpSpMk id="71" creationId="{711415E6-7D6B-A0B1-4A27-93CE0D399067}"/>
          </ac:grpSpMkLst>
        </pc:grpChg>
        <pc:grpChg chg="mod">
          <ac:chgData name="Koenig, David" userId="4a696c61-d702-4e20-8189-cc1a7c5cf7a0" providerId="ADAL" clId="{48563C2E-28D0-458E-B23A-595B8C87642F}" dt="2025-05-23T09:56:26.967" v="115" actId="571"/>
          <ac:grpSpMkLst>
            <pc:docMk/>
            <pc:sldMk cId="3138575099" sldId="262"/>
            <ac:grpSpMk id="72" creationId="{67DCB78B-D837-5B67-B2D6-8ECD2089FA91}"/>
          </ac:grpSpMkLst>
        </pc:grpChg>
        <pc:grpChg chg="mod">
          <ac:chgData name="Koenig, David" userId="4a696c61-d702-4e20-8189-cc1a7c5cf7a0" providerId="ADAL" clId="{48563C2E-28D0-458E-B23A-595B8C87642F}" dt="2025-05-23T09:56:26.967" v="115" actId="571"/>
          <ac:grpSpMkLst>
            <pc:docMk/>
            <pc:sldMk cId="3138575099" sldId="262"/>
            <ac:grpSpMk id="73" creationId="{C24C6416-7F6D-54E4-2990-CB76B2212408}"/>
          </ac:grpSpMkLst>
        </pc:grpChg>
        <pc:grpChg chg="add mod">
          <ac:chgData name="Koenig, David" userId="4a696c61-d702-4e20-8189-cc1a7c5cf7a0" providerId="ADAL" clId="{48563C2E-28D0-458E-B23A-595B8C87642F}" dt="2025-05-23T09:56:48.759" v="126" actId="1076"/>
          <ac:grpSpMkLst>
            <pc:docMk/>
            <pc:sldMk cId="3138575099" sldId="262"/>
            <ac:grpSpMk id="80" creationId="{21DDDA1B-62EF-41EB-654C-3EE77A864025}"/>
          </ac:grpSpMkLst>
        </pc:grpChg>
        <pc:grpChg chg="mod">
          <ac:chgData name="Koenig, David" userId="4a696c61-d702-4e20-8189-cc1a7c5cf7a0" providerId="ADAL" clId="{48563C2E-28D0-458E-B23A-595B8C87642F}" dt="2025-05-23T09:56:28.707" v="116" actId="571"/>
          <ac:grpSpMkLst>
            <pc:docMk/>
            <pc:sldMk cId="3138575099" sldId="262"/>
            <ac:grpSpMk id="81" creationId="{AD658F1E-2F18-05D7-566B-AB53E1BA9C5F}"/>
          </ac:grpSpMkLst>
        </pc:grpChg>
        <pc:grpChg chg="mod">
          <ac:chgData name="Koenig, David" userId="4a696c61-d702-4e20-8189-cc1a7c5cf7a0" providerId="ADAL" clId="{48563C2E-28D0-458E-B23A-595B8C87642F}" dt="2025-05-23T09:56:28.707" v="116" actId="571"/>
          <ac:grpSpMkLst>
            <pc:docMk/>
            <pc:sldMk cId="3138575099" sldId="262"/>
            <ac:grpSpMk id="82" creationId="{6F9A8679-102C-53B8-56E8-11DEC354CA93}"/>
          </ac:grpSpMkLst>
        </pc:grpChg>
        <pc:grpChg chg="add mod">
          <ac:chgData name="Koenig, David" userId="4a696c61-d702-4e20-8189-cc1a7c5cf7a0" providerId="ADAL" clId="{48563C2E-28D0-458E-B23A-595B8C87642F}" dt="2025-05-23T09:56:30.506" v="117" actId="571"/>
          <ac:grpSpMkLst>
            <pc:docMk/>
            <pc:sldMk cId="3138575099" sldId="262"/>
            <ac:grpSpMk id="89" creationId="{04FDB0FC-6BB4-BBBF-FFA2-F1D5CB642FF0}"/>
          </ac:grpSpMkLst>
        </pc:grpChg>
        <pc:grpChg chg="mod">
          <ac:chgData name="Koenig, David" userId="4a696c61-d702-4e20-8189-cc1a7c5cf7a0" providerId="ADAL" clId="{48563C2E-28D0-458E-B23A-595B8C87642F}" dt="2025-05-23T09:56:30.506" v="117" actId="571"/>
          <ac:grpSpMkLst>
            <pc:docMk/>
            <pc:sldMk cId="3138575099" sldId="262"/>
            <ac:grpSpMk id="90" creationId="{276EF571-9DD7-9733-D46A-29C602476527}"/>
          </ac:grpSpMkLst>
        </pc:grpChg>
        <pc:grpChg chg="mod">
          <ac:chgData name="Koenig, David" userId="4a696c61-d702-4e20-8189-cc1a7c5cf7a0" providerId="ADAL" clId="{48563C2E-28D0-458E-B23A-595B8C87642F}" dt="2025-05-23T09:56:30.506" v="117" actId="571"/>
          <ac:grpSpMkLst>
            <pc:docMk/>
            <pc:sldMk cId="3138575099" sldId="262"/>
            <ac:grpSpMk id="91" creationId="{91DF373A-9D5F-01EB-406B-5727D85626D5}"/>
          </ac:grpSpMkLst>
        </pc:grpChg>
        <pc:grpChg chg="add mod">
          <ac:chgData name="Koenig, David" userId="4a696c61-d702-4e20-8189-cc1a7c5cf7a0" providerId="ADAL" clId="{48563C2E-28D0-458E-B23A-595B8C87642F}" dt="2025-05-23T09:56:32.173" v="118" actId="571"/>
          <ac:grpSpMkLst>
            <pc:docMk/>
            <pc:sldMk cId="3138575099" sldId="262"/>
            <ac:grpSpMk id="98" creationId="{F780233A-C378-851E-B630-10990FCF870E}"/>
          </ac:grpSpMkLst>
        </pc:grpChg>
        <pc:grpChg chg="mod">
          <ac:chgData name="Koenig, David" userId="4a696c61-d702-4e20-8189-cc1a7c5cf7a0" providerId="ADAL" clId="{48563C2E-28D0-458E-B23A-595B8C87642F}" dt="2025-05-23T09:56:32.173" v="118" actId="571"/>
          <ac:grpSpMkLst>
            <pc:docMk/>
            <pc:sldMk cId="3138575099" sldId="262"/>
            <ac:grpSpMk id="99" creationId="{9F4FDAAA-02ED-C999-4565-4FF6679C1336}"/>
          </ac:grpSpMkLst>
        </pc:grpChg>
        <pc:grpChg chg="mod">
          <ac:chgData name="Koenig, David" userId="4a696c61-d702-4e20-8189-cc1a7c5cf7a0" providerId="ADAL" clId="{48563C2E-28D0-458E-B23A-595B8C87642F}" dt="2025-05-23T09:56:32.173" v="118" actId="571"/>
          <ac:grpSpMkLst>
            <pc:docMk/>
            <pc:sldMk cId="3138575099" sldId="262"/>
            <ac:grpSpMk id="100" creationId="{1D2473D6-428A-0C85-03C4-05DB9969D851}"/>
          </ac:grpSpMkLst>
        </pc:grpChg>
        <pc:grpChg chg="add mod">
          <ac:chgData name="Koenig, David" userId="4a696c61-d702-4e20-8189-cc1a7c5cf7a0" providerId="ADAL" clId="{48563C2E-28D0-458E-B23A-595B8C87642F}" dt="2025-05-23T09:56:34.469" v="119" actId="571"/>
          <ac:grpSpMkLst>
            <pc:docMk/>
            <pc:sldMk cId="3138575099" sldId="262"/>
            <ac:grpSpMk id="107" creationId="{F83E9D26-9832-51CB-3654-F31A54479D07}"/>
          </ac:grpSpMkLst>
        </pc:grpChg>
        <pc:grpChg chg="mod">
          <ac:chgData name="Koenig, David" userId="4a696c61-d702-4e20-8189-cc1a7c5cf7a0" providerId="ADAL" clId="{48563C2E-28D0-458E-B23A-595B8C87642F}" dt="2025-05-23T09:56:34.469" v="119" actId="571"/>
          <ac:grpSpMkLst>
            <pc:docMk/>
            <pc:sldMk cId="3138575099" sldId="262"/>
            <ac:grpSpMk id="108" creationId="{04774D16-AD6E-C6AB-E247-C681820ED759}"/>
          </ac:grpSpMkLst>
        </pc:grpChg>
        <pc:grpChg chg="mod">
          <ac:chgData name="Koenig, David" userId="4a696c61-d702-4e20-8189-cc1a7c5cf7a0" providerId="ADAL" clId="{48563C2E-28D0-458E-B23A-595B8C87642F}" dt="2025-05-23T09:56:34.469" v="119" actId="571"/>
          <ac:grpSpMkLst>
            <pc:docMk/>
            <pc:sldMk cId="3138575099" sldId="262"/>
            <ac:grpSpMk id="109" creationId="{5285B00F-66CC-D62A-F434-9C365C764B42}"/>
          </ac:grpSpMkLst>
        </pc:grpChg>
        <pc:grpChg chg="add mod">
          <ac:chgData name="Koenig, David" userId="4a696c61-d702-4e20-8189-cc1a7c5cf7a0" providerId="ADAL" clId="{48563C2E-28D0-458E-B23A-595B8C87642F}" dt="2025-05-23T09:56:35.800" v="120" actId="571"/>
          <ac:grpSpMkLst>
            <pc:docMk/>
            <pc:sldMk cId="3138575099" sldId="262"/>
            <ac:grpSpMk id="116" creationId="{67B39E09-3298-99C8-0362-0B9CAF6ED61D}"/>
          </ac:grpSpMkLst>
        </pc:grpChg>
        <pc:grpChg chg="mod">
          <ac:chgData name="Koenig, David" userId="4a696c61-d702-4e20-8189-cc1a7c5cf7a0" providerId="ADAL" clId="{48563C2E-28D0-458E-B23A-595B8C87642F}" dt="2025-05-23T09:56:35.800" v="120" actId="571"/>
          <ac:grpSpMkLst>
            <pc:docMk/>
            <pc:sldMk cId="3138575099" sldId="262"/>
            <ac:grpSpMk id="117" creationId="{C97CCD52-06E2-59A1-BB2A-CEB31ECBCF38}"/>
          </ac:grpSpMkLst>
        </pc:grpChg>
        <pc:grpChg chg="mod">
          <ac:chgData name="Koenig, David" userId="4a696c61-d702-4e20-8189-cc1a7c5cf7a0" providerId="ADAL" clId="{48563C2E-28D0-458E-B23A-595B8C87642F}" dt="2025-05-23T09:56:35.800" v="120" actId="571"/>
          <ac:grpSpMkLst>
            <pc:docMk/>
            <pc:sldMk cId="3138575099" sldId="262"/>
            <ac:grpSpMk id="118" creationId="{4200173D-1DBF-E57C-66B6-9C965DA87DAA}"/>
          </ac:grpSpMkLst>
        </pc:grpChg>
      </pc:sldChg>
      <pc:sldChg chg="addSp delSp modSp new mod">
        <pc:chgData name="Koenig, David" userId="4a696c61-d702-4e20-8189-cc1a7c5cf7a0" providerId="ADAL" clId="{48563C2E-28D0-458E-B23A-595B8C87642F}" dt="2025-05-26T09:16:34.693" v="207" actId="20577"/>
        <pc:sldMkLst>
          <pc:docMk/>
          <pc:sldMk cId="3477891717" sldId="263"/>
        </pc:sldMkLst>
        <pc:spChg chg="add mod">
          <ac:chgData name="Koenig, David" userId="4a696c61-d702-4e20-8189-cc1a7c5cf7a0" providerId="ADAL" clId="{48563C2E-28D0-458E-B23A-595B8C87642F}" dt="2025-05-26T09:13:21.319" v="153" actId="208"/>
          <ac:spMkLst>
            <pc:docMk/>
            <pc:sldMk cId="3477891717" sldId="263"/>
            <ac:spMk id="4" creationId="{D5AD4FEF-AF30-52F1-735B-1C980546AA53}"/>
          </ac:spMkLst>
        </pc:spChg>
        <pc:spChg chg="add mod">
          <ac:chgData name="Koenig, David" userId="4a696c61-d702-4e20-8189-cc1a7c5cf7a0" providerId="ADAL" clId="{48563C2E-28D0-458E-B23A-595B8C87642F}" dt="2025-05-26T09:14:11.955" v="166" actId="14100"/>
          <ac:spMkLst>
            <pc:docMk/>
            <pc:sldMk cId="3477891717" sldId="263"/>
            <ac:spMk id="6" creationId="{4E4ED604-C78B-ADBD-167F-1FAC4AFA5E82}"/>
          </ac:spMkLst>
        </pc:spChg>
        <pc:spChg chg="add mod">
          <ac:chgData name="Koenig, David" userId="4a696c61-d702-4e20-8189-cc1a7c5cf7a0" providerId="ADAL" clId="{48563C2E-28D0-458E-B23A-595B8C87642F}" dt="2025-05-26T09:14:16.380" v="167" actId="1076"/>
          <ac:spMkLst>
            <pc:docMk/>
            <pc:sldMk cId="3477891717" sldId="263"/>
            <ac:spMk id="7" creationId="{B5019D99-491A-C66E-CD3E-356F3FDD00FE}"/>
          </ac:spMkLst>
        </pc:spChg>
        <pc:spChg chg="add mod">
          <ac:chgData name="Koenig, David" userId="4a696c61-d702-4e20-8189-cc1a7c5cf7a0" providerId="ADAL" clId="{48563C2E-28D0-458E-B23A-595B8C87642F}" dt="2025-05-26T09:14:22.521" v="168" actId="571"/>
          <ac:spMkLst>
            <pc:docMk/>
            <pc:sldMk cId="3477891717" sldId="263"/>
            <ac:spMk id="8" creationId="{B7B07730-A53A-7C24-C1AB-30033D3EFCB6}"/>
          </ac:spMkLst>
        </pc:spChg>
        <pc:spChg chg="add mod">
          <ac:chgData name="Koenig, David" userId="4a696c61-d702-4e20-8189-cc1a7c5cf7a0" providerId="ADAL" clId="{48563C2E-28D0-458E-B23A-595B8C87642F}" dt="2025-05-26T09:14:22.521" v="168" actId="571"/>
          <ac:spMkLst>
            <pc:docMk/>
            <pc:sldMk cId="3477891717" sldId="263"/>
            <ac:spMk id="9" creationId="{8DEEF0BE-6640-AF68-3DAD-A4C9FA717FF4}"/>
          </ac:spMkLst>
        </pc:spChg>
        <pc:spChg chg="add mod">
          <ac:chgData name="Koenig, David" userId="4a696c61-d702-4e20-8189-cc1a7c5cf7a0" providerId="ADAL" clId="{48563C2E-28D0-458E-B23A-595B8C87642F}" dt="2025-05-26T09:15:42.173" v="197" actId="206"/>
          <ac:spMkLst>
            <pc:docMk/>
            <pc:sldMk cId="3477891717" sldId="263"/>
            <ac:spMk id="12" creationId="{4AB782E1-4A94-53E6-665E-95509A580FF6}"/>
          </ac:spMkLst>
        </pc:spChg>
        <pc:spChg chg="add mod">
          <ac:chgData name="Koenig, David" userId="4a696c61-d702-4e20-8189-cc1a7c5cf7a0" providerId="ADAL" clId="{48563C2E-28D0-458E-B23A-595B8C87642F}" dt="2025-05-26T09:15:59.079" v="203" actId="20577"/>
          <ac:spMkLst>
            <pc:docMk/>
            <pc:sldMk cId="3477891717" sldId="263"/>
            <ac:spMk id="13" creationId="{FC46DA47-3797-FC06-3411-050614F3FD11}"/>
          </ac:spMkLst>
        </pc:spChg>
        <pc:spChg chg="add mod">
          <ac:chgData name="Koenig, David" userId="4a696c61-d702-4e20-8189-cc1a7c5cf7a0" providerId="ADAL" clId="{48563C2E-28D0-458E-B23A-595B8C87642F}" dt="2025-05-26T09:15:56.755" v="202" actId="20577"/>
          <ac:spMkLst>
            <pc:docMk/>
            <pc:sldMk cId="3477891717" sldId="263"/>
            <ac:spMk id="14" creationId="{1B0A6D8C-FC87-536E-3BB5-A7D73DCC6209}"/>
          </ac:spMkLst>
        </pc:spChg>
        <pc:spChg chg="add mod">
          <ac:chgData name="Koenig, David" userId="4a696c61-d702-4e20-8189-cc1a7c5cf7a0" providerId="ADAL" clId="{48563C2E-28D0-458E-B23A-595B8C87642F}" dt="2025-05-26T09:15:54.846" v="201" actId="20577"/>
          <ac:spMkLst>
            <pc:docMk/>
            <pc:sldMk cId="3477891717" sldId="263"/>
            <ac:spMk id="15" creationId="{08A30C43-FB24-011B-B0A5-3F96304D5DF8}"/>
          </ac:spMkLst>
        </pc:spChg>
        <pc:spChg chg="add mod">
          <ac:chgData name="Koenig, David" userId="4a696c61-d702-4e20-8189-cc1a7c5cf7a0" providerId="ADAL" clId="{48563C2E-28D0-458E-B23A-595B8C87642F}" dt="2025-05-26T09:16:34.693" v="207" actId="20577"/>
          <ac:spMkLst>
            <pc:docMk/>
            <pc:sldMk cId="3477891717" sldId="263"/>
            <ac:spMk id="16" creationId="{EB01E5F0-ACCC-CB9A-30D2-5F02E0492137}"/>
          </ac:spMkLst>
        </pc:spChg>
      </pc:sldChg>
      <pc:sldChg chg="addSp delSp modSp add mod delAnim modAnim">
        <pc:chgData name="Koenig, David" userId="4a696c61-d702-4e20-8189-cc1a7c5cf7a0" providerId="ADAL" clId="{48563C2E-28D0-458E-B23A-595B8C87642F}" dt="2025-06-05T17:51:30.538" v="327"/>
        <pc:sldMkLst>
          <pc:docMk/>
          <pc:sldMk cId="3523830307" sldId="264"/>
        </pc:sldMkLst>
        <pc:spChg chg="add del mod">
          <ac:chgData name="Koenig, David" userId="4a696c61-d702-4e20-8189-cc1a7c5cf7a0" providerId="ADAL" clId="{48563C2E-28D0-458E-B23A-595B8C87642F}" dt="2025-06-05T17:42:48.258" v="235" actId="478"/>
          <ac:spMkLst>
            <pc:docMk/>
            <pc:sldMk cId="3523830307" sldId="264"/>
            <ac:spMk id="5" creationId="{351678A7-1CE0-CEA3-513F-6FB941787D14}"/>
          </ac:spMkLst>
        </pc:spChg>
        <pc:spChg chg="del mod">
          <ac:chgData name="Koenig, David" userId="4a696c61-d702-4e20-8189-cc1a7c5cf7a0" providerId="ADAL" clId="{48563C2E-28D0-458E-B23A-595B8C87642F}" dt="2025-06-05T17:38:52.270" v="219" actId="478"/>
          <ac:spMkLst>
            <pc:docMk/>
            <pc:sldMk cId="3523830307" sldId="264"/>
            <ac:spMk id="7" creationId="{C9B9F04A-59CB-591E-ED11-E6EBEEA30E29}"/>
          </ac:spMkLst>
        </pc:spChg>
        <pc:spChg chg="add mod">
          <ac:chgData name="Koenig, David" userId="4a696c61-d702-4e20-8189-cc1a7c5cf7a0" providerId="ADAL" clId="{48563C2E-28D0-458E-B23A-595B8C87642F}" dt="2025-06-05T17:50:02.265" v="306" actId="1076"/>
          <ac:spMkLst>
            <pc:docMk/>
            <pc:sldMk cId="3523830307" sldId="264"/>
            <ac:spMk id="9" creationId="{55643186-1F40-690C-74A9-225A736E19A4}"/>
          </ac:spMkLst>
        </pc:spChg>
        <pc:spChg chg="add mod">
          <ac:chgData name="Koenig, David" userId="4a696c61-d702-4e20-8189-cc1a7c5cf7a0" providerId="ADAL" clId="{48563C2E-28D0-458E-B23A-595B8C87642F}" dt="2025-06-05T17:50:02.265" v="306" actId="1076"/>
          <ac:spMkLst>
            <pc:docMk/>
            <pc:sldMk cId="3523830307" sldId="264"/>
            <ac:spMk id="11" creationId="{26424C79-77B5-B4C0-A519-5A06FEC7A7F0}"/>
          </ac:spMkLst>
        </pc:spChg>
        <pc:spChg chg="add mod">
          <ac:chgData name="Koenig, David" userId="4a696c61-d702-4e20-8189-cc1a7c5cf7a0" providerId="ADAL" clId="{48563C2E-28D0-458E-B23A-595B8C87642F}" dt="2025-06-05T17:45:52.607" v="289" actId="1076"/>
          <ac:spMkLst>
            <pc:docMk/>
            <pc:sldMk cId="3523830307" sldId="264"/>
            <ac:spMk id="14" creationId="{73D8908D-61A9-F596-0706-AEEA753337FD}"/>
          </ac:spMkLst>
        </pc:spChg>
        <pc:spChg chg="mod">
          <ac:chgData name="Koenig, David" userId="4a696c61-d702-4e20-8189-cc1a7c5cf7a0" providerId="ADAL" clId="{48563C2E-28D0-458E-B23A-595B8C87642F}" dt="2025-06-05T17:49:22.465" v="293" actId="1076"/>
          <ac:spMkLst>
            <pc:docMk/>
            <pc:sldMk cId="3523830307" sldId="264"/>
            <ac:spMk id="15" creationId="{36C04FE6-9E02-C411-46B0-5EFCA8995B4B}"/>
          </ac:spMkLst>
        </pc:spChg>
        <pc:spChg chg="mod">
          <ac:chgData name="Koenig, David" userId="4a696c61-d702-4e20-8189-cc1a7c5cf7a0" providerId="ADAL" clId="{48563C2E-28D0-458E-B23A-595B8C87642F}" dt="2025-06-05T17:49:24.373" v="295" actId="1076"/>
          <ac:spMkLst>
            <pc:docMk/>
            <pc:sldMk cId="3523830307" sldId="264"/>
            <ac:spMk id="16" creationId="{82E66B9A-326C-C0AF-5D4D-06859B256464}"/>
          </ac:spMkLst>
        </pc:spChg>
        <pc:spChg chg="add mod">
          <ac:chgData name="Koenig, David" userId="4a696c61-d702-4e20-8189-cc1a7c5cf7a0" providerId="ADAL" clId="{48563C2E-28D0-458E-B23A-595B8C87642F}" dt="2025-06-05T17:49:12.281" v="290"/>
          <ac:spMkLst>
            <pc:docMk/>
            <pc:sldMk cId="3523830307" sldId="264"/>
            <ac:spMk id="17" creationId="{526A631C-7B5B-9AEB-0A2E-868535B41D76}"/>
          </ac:spMkLst>
        </pc:spChg>
        <pc:spChg chg="add mod">
          <ac:chgData name="Koenig, David" userId="4a696c61-d702-4e20-8189-cc1a7c5cf7a0" providerId="ADAL" clId="{48563C2E-28D0-458E-B23A-595B8C87642F}" dt="2025-06-05T17:49:19.437" v="291" actId="1076"/>
          <ac:spMkLst>
            <pc:docMk/>
            <pc:sldMk cId="3523830307" sldId="264"/>
            <ac:spMk id="18" creationId="{125EF636-86CF-8673-83E8-F0529D3C1653}"/>
          </ac:spMkLst>
        </pc:spChg>
        <pc:spChg chg="add mod">
          <ac:chgData name="Koenig, David" userId="4a696c61-d702-4e20-8189-cc1a7c5cf7a0" providerId="ADAL" clId="{48563C2E-28D0-458E-B23A-595B8C87642F}" dt="2025-06-05T17:49:23.454" v="294" actId="1076"/>
          <ac:spMkLst>
            <pc:docMk/>
            <pc:sldMk cId="3523830307" sldId="264"/>
            <ac:spMk id="20" creationId="{20F890FF-681C-88FB-0A2B-842F351B5E14}"/>
          </ac:spMkLst>
        </pc:spChg>
        <pc:spChg chg="add mod">
          <ac:chgData name="Koenig, David" userId="4a696c61-d702-4e20-8189-cc1a7c5cf7a0" providerId="ADAL" clId="{48563C2E-28D0-458E-B23A-595B8C87642F}" dt="2025-06-05T17:49:57.849" v="304" actId="1076"/>
          <ac:spMkLst>
            <pc:docMk/>
            <pc:sldMk cId="3523830307" sldId="264"/>
            <ac:spMk id="21" creationId="{82B4C610-AC61-C5E2-9DD5-D19C21265B18}"/>
          </ac:spMkLst>
        </pc:spChg>
        <pc:spChg chg="add mod">
          <ac:chgData name="Koenig, David" userId="4a696c61-d702-4e20-8189-cc1a7c5cf7a0" providerId="ADAL" clId="{48563C2E-28D0-458E-B23A-595B8C87642F}" dt="2025-06-05T17:49:32.010" v="297" actId="1076"/>
          <ac:spMkLst>
            <pc:docMk/>
            <pc:sldMk cId="3523830307" sldId="264"/>
            <ac:spMk id="22" creationId="{28981728-B606-DF2C-E0B5-8FC7961B7C9A}"/>
          </ac:spMkLst>
        </pc:spChg>
        <pc:spChg chg="add mod">
          <ac:chgData name="Koenig, David" userId="4a696c61-d702-4e20-8189-cc1a7c5cf7a0" providerId="ADAL" clId="{48563C2E-28D0-458E-B23A-595B8C87642F}" dt="2025-06-05T17:49:12.281" v="290"/>
          <ac:spMkLst>
            <pc:docMk/>
            <pc:sldMk cId="3523830307" sldId="264"/>
            <ac:spMk id="23" creationId="{D4290315-B79F-55B8-687B-27C9147D35C3}"/>
          </ac:spMkLst>
        </pc:spChg>
        <pc:spChg chg="add mod">
          <ac:chgData name="Koenig, David" userId="4a696c61-d702-4e20-8189-cc1a7c5cf7a0" providerId="ADAL" clId="{48563C2E-28D0-458E-B23A-595B8C87642F}" dt="2025-06-05T17:49:21.169" v="292" actId="1076"/>
          <ac:spMkLst>
            <pc:docMk/>
            <pc:sldMk cId="3523830307" sldId="264"/>
            <ac:spMk id="24" creationId="{C6D23BA6-0641-71E4-10E1-081BDBA13B03}"/>
          </ac:spMkLst>
        </pc:spChg>
        <pc:spChg chg="add mod">
          <ac:chgData name="Koenig, David" userId="4a696c61-d702-4e20-8189-cc1a7c5cf7a0" providerId="ADAL" clId="{48563C2E-28D0-458E-B23A-595B8C87642F}" dt="2025-06-05T17:49:25.493" v="296" actId="1076"/>
          <ac:spMkLst>
            <pc:docMk/>
            <pc:sldMk cId="3523830307" sldId="264"/>
            <ac:spMk id="25" creationId="{1F100135-3C6F-9B0E-DEBB-1B4679F5F498}"/>
          </ac:spMkLst>
        </pc:spChg>
        <pc:spChg chg="add mod">
          <ac:chgData name="Koenig, David" userId="4a696c61-d702-4e20-8189-cc1a7c5cf7a0" providerId="ADAL" clId="{48563C2E-28D0-458E-B23A-595B8C87642F}" dt="2025-06-05T17:49:19.437" v="291" actId="1076"/>
          <ac:spMkLst>
            <pc:docMk/>
            <pc:sldMk cId="3523830307" sldId="264"/>
            <ac:spMk id="26" creationId="{C2BCCAAD-49F4-E91A-2DB9-6D05E6A80671}"/>
          </ac:spMkLst>
        </pc:spChg>
        <pc:spChg chg="add mod">
          <ac:chgData name="Koenig, David" userId="4a696c61-d702-4e20-8189-cc1a7c5cf7a0" providerId="ADAL" clId="{48563C2E-28D0-458E-B23A-595B8C87642F}" dt="2025-06-05T17:49:12.281" v="290"/>
          <ac:spMkLst>
            <pc:docMk/>
            <pc:sldMk cId="3523830307" sldId="264"/>
            <ac:spMk id="27" creationId="{446F230A-9B65-57A2-937B-248F370448D4}"/>
          </ac:spMkLst>
        </pc:spChg>
        <pc:spChg chg="mod">
          <ac:chgData name="Koenig, David" userId="4a696c61-d702-4e20-8189-cc1a7c5cf7a0" providerId="ADAL" clId="{48563C2E-28D0-458E-B23A-595B8C87642F}" dt="2025-06-05T17:49:35.268" v="298" actId="571"/>
          <ac:spMkLst>
            <pc:docMk/>
            <pc:sldMk cId="3523830307" sldId="264"/>
            <ac:spMk id="32" creationId="{FC79DADD-2657-76E1-4D0B-2873712A1EE8}"/>
          </ac:spMkLst>
        </pc:spChg>
        <pc:spChg chg="mod">
          <ac:chgData name="Koenig, David" userId="4a696c61-d702-4e20-8189-cc1a7c5cf7a0" providerId="ADAL" clId="{48563C2E-28D0-458E-B23A-595B8C87642F}" dt="2025-06-05T17:49:35.268" v="298" actId="571"/>
          <ac:spMkLst>
            <pc:docMk/>
            <pc:sldMk cId="3523830307" sldId="264"/>
            <ac:spMk id="34" creationId="{1BCF2187-82D5-5D6B-B609-F76545FD6050}"/>
          </ac:spMkLst>
        </pc:spChg>
        <pc:spChg chg="add mod">
          <ac:chgData name="Koenig, David" userId="4a696c61-d702-4e20-8189-cc1a7c5cf7a0" providerId="ADAL" clId="{48563C2E-28D0-458E-B23A-595B8C87642F}" dt="2025-06-05T17:49:39.608" v="300" actId="571"/>
          <ac:spMkLst>
            <pc:docMk/>
            <pc:sldMk cId="3523830307" sldId="264"/>
            <ac:spMk id="35" creationId="{22D6D4FC-F98A-594D-4338-50E248CAB1FB}"/>
          </ac:spMkLst>
        </pc:spChg>
        <pc:spChg chg="add mod">
          <ac:chgData name="Koenig, David" userId="4a696c61-d702-4e20-8189-cc1a7c5cf7a0" providerId="ADAL" clId="{48563C2E-28D0-458E-B23A-595B8C87642F}" dt="2025-06-05T17:49:41.838" v="301" actId="571"/>
          <ac:spMkLst>
            <pc:docMk/>
            <pc:sldMk cId="3523830307" sldId="264"/>
            <ac:spMk id="36" creationId="{ACFAA192-CDEB-6831-A472-78A9F13C0CDE}"/>
          </ac:spMkLst>
        </pc:spChg>
        <pc:spChg chg="add mod">
          <ac:chgData name="Koenig, David" userId="4a696c61-d702-4e20-8189-cc1a7c5cf7a0" providerId="ADAL" clId="{48563C2E-28D0-458E-B23A-595B8C87642F}" dt="2025-06-05T17:49:47.519" v="303" actId="14100"/>
          <ac:spMkLst>
            <pc:docMk/>
            <pc:sldMk cId="3523830307" sldId="264"/>
            <ac:spMk id="37" creationId="{70ACF5BE-C920-EA4F-6ED8-18BAC11069BC}"/>
          </ac:spMkLst>
        </pc:spChg>
        <pc:grpChg chg="add mod">
          <ac:chgData name="Koenig, David" userId="4a696c61-d702-4e20-8189-cc1a7c5cf7a0" providerId="ADAL" clId="{48563C2E-28D0-458E-B23A-595B8C87642F}" dt="2025-06-05T17:50:02.265" v="306" actId="1076"/>
          <ac:grpSpMkLst>
            <pc:docMk/>
            <pc:sldMk cId="3523830307" sldId="264"/>
            <ac:grpSpMk id="10" creationId="{AB2964D3-9A9A-A98C-9110-7327BA7BCC17}"/>
          </ac:grpSpMkLst>
        </pc:grpChg>
        <pc:grpChg chg="add mod">
          <ac:chgData name="Koenig, David" userId="4a696c61-d702-4e20-8189-cc1a7c5cf7a0" providerId="ADAL" clId="{48563C2E-28D0-458E-B23A-595B8C87642F}" dt="2025-06-05T17:50:02.265" v="306" actId="1076"/>
          <ac:grpSpMkLst>
            <pc:docMk/>
            <pc:sldMk cId="3523830307" sldId="264"/>
            <ac:grpSpMk id="12" creationId="{68E54EF6-A855-14B8-4D40-A0C31184B088}"/>
          </ac:grpSpMkLst>
        </pc:grpChg>
        <pc:grpChg chg="add mod">
          <ac:chgData name="Koenig, David" userId="4a696c61-d702-4e20-8189-cc1a7c5cf7a0" providerId="ADAL" clId="{48563C2E-28D0-458E-B23A-595B8C87642F}" dt="2025-06-05T17:50:02.265" v="306" actId="1076"/>
          <ac:grpSpMkLst>
            <pc:docMk/>
            <pc:sldMk cId="3523830307" sldId="264"/>
            <ac:grpSpMk id="13" creationId="{1CBAFF93-0249-2482-4C06-83FE00307765}"/>
          </ac:grpSpMkLst>
        </pc:grpChg>
        <pc:grpChg chg="add del mod">
          <ac:chgData name="Koenig, David" userId="4a696c61-d702-4e20-8189-cc1a7c5cf7a0" providerId="ADAL" clId="{48563C2E-28D0-458E-B23A-595B8C87642F}" dt="2025-06-05T17:49:35.914" v="299" actId="478"/>
          <ac:grpSpMkLst>
            <pc:docMk/>
            <pc:sldMk cId="3523830307" sldId="264"/>
            <ac:grpSpMk id="28" creationId="{FD3CFA3A-F04C-B2D0-0A66-6FD7E460CEF3}"/>
          </ac:grpSpMkLst>
        </pc:grpChg>
        <pc:grpChg chg="mod">
          <ac:chgData name="Koenig, David" userId="4a696c61-d702-4e20-8189-cc1a7c5cf7a0" providerId="ADAL" clId="{48563C2E-28D0-458E-B23A-595B8C87642F}" dt="2025-06-05T17:49:35.268" v="298" actId="571"/>
          <ac:grpSpMkLst>
            <pc:docMk/>
            <pc:sldMk cId="3523830307" sldId="264"/>
            <ac:grpSpMk id="29" creationId="{032BB52D-8BBF-3FCF-B98A-DF6F244BD88D}"/>
          </ac:grpSpMkLst>
        </pc:grpChg>
        <pc:grpChg chg="mod">
          <ac:chgData name="Koenig, David" userId="4a696c61-d702-4e20-8189-cc1a7c5cf7a0" providerId="ADAL" clId="{48563C2E-28D0-458E-B23A-595B8C87642F}" dt="2025-06-05T17:49:35.268" v="298" actId="571"/>
          <ac:grpSpMkLst>
            <pc:docMk/>
            <pc:sldMk cId="3523830307" sldId="264"/>
            <ac:grpSpMk id="31" creationId="{5D410E6B-5691-2083-DC2B-7290B38DD2D2}"/>
          </ac:grpSpMkLst>
        </pc:grpChg>
        <pc:graphicFrameChg chg="del">
          <ac:chgData name="Koenig, David" userId="4a696c61-d702-4e20-8189-cc1a7c5cf7a0" providerId="ADAL" clId="{48563C2E-28D0-458E-B23A-595B8C87642F}" dt="2025-06-05T17:38:52.270" v="219" actId="478"/>
          <ac:graphicFrameMkLst>
            <pc:docMk/>
            <pc:sldMk cId="3523830307" sldId="264"/>
            <ac:graphicFrameMk id="8" creationId="{E3807364-784D-14B5-58A1-508FAA030793}"/>
          </ac:graphicFrameMkLst>
        </pc:graphicFrameChg>
        <pc:picChg chg="add del mod">
          <ac:chgData name="Koenig, David" userId="4a696c61-d702-4e20-8189-cc1a7c5cf7a0" providerId="ADAL" clId="{48563C2E-28D0-458E-B23A-595B8C87642F}" dt="2025-06-05T17:39:12.279" v="222" actId="478"/>
          <ac:picMkLst>
            <pc:docMk/>
            <pc:sldMk cId="3523830307" sldId="264"/>
            <ac:picMk id="2" creationId="{83C983D9-ED05-963E-4D57-29D1CE254325}"/>
          </ac:picMkLst>
        </pc:picChg>
        <pc:picChg chg="add mod ord">
          <ac:chgData name="Koenig, David" userId="4a696c61-d702-4e20-8189-cc1a7c5cf7a0" providerId="ADAL" clId="{48563C2E-28D0-458E-B23A-595B8C87642F}" dt="2025-06-05T17:50:02.265" v="306" actId="1076"/>
          <ac:picMkLst>
            <pc:docMk/>
            <pc:sldMk cId="3523830307" sldId="264"/>
            <ac:picMk id="4" creationId="{69DC93DF-35DA-6B71-9744-BB5B08A8E758}"/>
          </ac:picMkLst>
        </pc:picChg>
        <pc:picChg chg="add mod">
          <ac:chgData name="Koenig, David" userId="4a696c61-d702-4e20-8189-cc1a7c5cf7a0" providerId="ADAL" clId="{48563C2E-28D0-458E-B23A-595B8C87642F}" dt="2025-06-05T17:50:02.265" v="306" actId="1076"/>
          <ac:picMkLst>
            <pc:docMk/>
            <pc:sldMk cId="3523830307" sldId="264"/>
            <ac:picMk id="6" creationId="{61933858-A742-B239-6C35-7972257508E8}"/>
          </ac:picMkLst>
        </pc:picChg>
        <pc:picChg chg="mod">
          <ac:chgData name="Koenig, David" userId="4a696c61-d702-4e20-8189-cc1a7c5cf7a0" providerId="ADAL" clId="{48563C2E-28D0-458E-B23A-595B8C87642F}" dt="2025-06-05T17:49:35.268" v="298" actId="571"/>
          <ac:picMkLst>
            <pc:docMk/>
            <pc:sldMk cId="3523830307" sldId="264"/>
            <ac:picMk id="30" creationId="{6E4428FD-F701-3F6D-5537-EE5A733D7F71}"/>
          </ac:picMkLst>
        </pc:picChg>
        <pc:picChg chg="mod">
          <ac:chgData name="Koenig, David" userId="4a696c61-d702-4e20-8189-cc1a7c5cf7a0" providerId="ADAL" clId="{48563C2E-28D0-458E-B23A-595B8C87642F}" dt="2025-06-05T17:49:35.268" v="298" actId="571"/>
          <ac:picMkLst>
            <pc:docMk/>
            <pc:sldMk cId="3523830307" sldId="264"/>
            <ac:picMk id="33" creationId="{00907931-B439-678D-C960-F95169EC9E85}"/>
          </ac:picMkLst>
        </pc:picChg>
        <pc:picChg chg="del mod">
          <ac:chgData name="Koenig, David" userId="4a696c61-d702-4e20-8189-cc1a7c5cf7a0" providerId="ADAL" clId="{48563C2E-28D0-458E-B23A-595B8C87642F}" dt="2025-06-05T17:38:49.585" v="217" actId="478"/>
          <ac:picMkLst>
            <pc:docMk/>
            <pc:sldMk cId="3523830307" sldId="264"/>
            <ac:picMk id="1026" creationId="{E450773E-15B1-E4A1-E187-7BB0FA9676A0}"/>
          </ac:picMkLst>
        </pc:picChg>
      </pc:sldChg>
    </pc:docChg>
  </pc:docChgLst>
  <pc:docChgLst>
    <pc:chgData name="Dautovic, Ensar" userId="S::ensar.dautovic@adesso.de::b1f77791-d459-429c-b520-967d57b5529e" providerId="AD" clId="Web-{0F811A7C-08F2-27F8-9434-57289FAC0687}"/>
    <pc:docChg chg="modSld">
      <pc:chgData name="Dautovic, Ensar" userId="S::ensar.dautovic@adesso.de::b1f77791-d459-429c-b520-967d57b5529e" providerId="AD" clId="Web-{0F811A7C-08F2-27F8-9434-57289FAC0687}" dt="2025-04-09T11:50:04.046" v="192" actId="20577"/>
      <pc:docMkLst>
        <pc:docMk/>
      </pc:docMkLst>
      <pc:sldChg chg="modSp">
        <pc:chgData name="Dautovic, Ensar" userId="S::ensar.dautovic@adesso.de::b1f77791-d459-429c-b520-967d57b5529e" providerId="AD" clId="Web-{0F811A7C-08F2-27F8-9434-57289FAC0687}" dt="2025-04-09T11:50:04.046" v="192" actId="20577"/>
        <pc:sldMkLst>
          <pc:docMk/>
          <pc:sldMk cId="496016912" sldId="259"/>
        </pc:sldMkLst>
        <pc:spChg chg="mod">
          <ac:chgData name="Dautovic, Ensar" userId="S::ensar.dautovic@adesso.de::b1f77791-d459-429c-b520-967d57b5529e" providerId="AD" clId="Web-{0F811A7C-08F2-27F8-9434-57289FAC0687}" dt="2025-04-09T11:50:04.046" v="192" actId="20577"/>
          <ac:spMkLst>
            <pc:docMk/>
            <pc:sldMk cId="496016912" sldId="259"/>
            <ac:spMk id="2" creationId="{202200C8-A6C3-3F0B-ECE8-7ED215CC31E0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8.420" v="170" actId="1076"/>
          <ac:spMkLst>
            <pc:docMk/>
            <pc:sldMk cId="496016912" sldId="259"/>
            <ac:spMk id="4" creationId="{314FDB2F-6D48-95E2-2229-18EAC28E6EFD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07.153" v="89" actId="1076"/>
          <ac:spMkLst>
            <pc:docMk/>
            <pc:sldMk cId="496016912" sldId="259"/>
            <ac:spMk id="24" creationId="{5B1E7AD7-D3A9-32D4-5119-A93B22AADA88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8:45.887" v="88" actId="20577"/>
          <ac:spMkLst>
            <pc:docMk/>
            <pc:sldMk cId="496016912" sldId="259"/>
            <ac:spMk id="30" creationId="{7BAE075A-9B1C-6748-9BC3-F33C4BA7256F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9.358" v="183" actId="1076"/>
          <ac:spMkLst>
            <pc:docMk/>
            <pc:sldMk cId="496016912" sldId="259"/>
            <ac:spMk id="1070" creationId="{203410EF-4FD7-A95B-9369-F1B1E8DDE887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7.795" v="160" actId="1076"/>
          <ac:spMkLst>
            <pc:docMk/>
            <pc:sldMk cId="496016912" sldId="259"/>
            <ac:spMk id="1071" creationId="{ADC983EE-175A-7F6A-0452-EE9AF944A5B2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8.139" v="165" actId="1076"/>
          <ac:spMkLst>
            <pc:docMk/>
            <pc:sldMk cId="496016912" sldId="259"/>
            <ac:spMk id="1097" creationId="{8DCC9840-08A4-1C66-C706-10EC224149A7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8.186" v="166" actId="1076"/>
          <ac:spMkLst>
            <pc:docMk/>
            <pc:sldMk cId="496016912" sldId="259"/>
            <ac:spMk id="1098" creationId="{B9AF010F-0A96-9F65-D0E7-93D795813152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9.404" v="184" actId="1076"/>
          <ac:spMkLst>
            <pc:docMk/>
            <pc:sldMk cId="496016912" sldId="259"/>
            <ac:spMk id="1100" creationId="{657BA57C-EE20-0EC6-AACC-EA81184D5650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9.451" v="185" actId="1076"/>
          <ac:spMkLst>
            <pc:docMk/>
            <pc:sldMk cId="496016912" sldId="259"/>
            <ac:spMk id="1101" creationId="{0192D782-5EF6-51F9-DCA3-80819120A23A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9.514" v="186" actId="1076"/>
          <ac:spMkLst>
            <pc:docMk/>
            <pc:sldMk cId="496016912" sldId="259"/>
            <ac:spMk id="1102" creationId="{2538B4EA-4212-5828-D158-5A47004380F4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9.545" v="187" actId="1076"/>
          <ac:spMkLst>
            <pc:docMk/>
            <pc:sldMk cId="496016912" sldId="259"/>
            <ac:spMk id="1103" creationId="{919EA697-BCB5-015F-0C54-72EF1B1C4696}"/>
          </ac:spMkLst>
        </pc:spChg>
        <pc:spChg chg="mod">
          <ac:chgData name="Dautovic, Ensar" userId="S::ensar.dautovic@adesso.de::b1f77791-d459-429c-b520-967d57b5529e" providerId="AD" clId="Web-{0F811A7C-08F2-27F8-9434-57289FAC0687}" dt="2025-04-09T11:49:39.592" v="188" actId="1076"/>
          <ac:spMkLst>
            <pc:docMk/>
            <pc:sldMk cId="496016912" sldId="259"/>
            <ac:spMk id="1104" creationId="{7A526E59-501A-0B36-A69C-8CFBC5853034}"/>
          </ac:spMkLst>
        </pc:spChg>
        <pc:grpChg chg="mod">
          <ac:chgData name="Dautovic, Ensar" userId="S::ensar.dautovic@adesso.de::b1f77791-d459-429c-b520-967d57b5529e" providerId="AD" clId="Web-{0F811A7C-08F2-27F8-9434-57289FAC0687}" dt="2025-04-09T11:49:38.701" v="175" actId="1076"/>
          <ac:grpSpMkLst>
            <pc:docMk/>
            <pc:sldMk cId="496016912" sldId="259"/>
            <ac:grpSpMk id="22" creationId="{79FB09B3-DDE8-01BE-19FD-78F068B7A7EC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8.779" v="176" actId="1076"/>
          <ac:grpSpMkLst>
            <pc:docMk/>
            <pc:sldMk cId="496016912" sldId="259"/>
            <ac:grpSpMk id="23" creationId="{978B4591-5011-FC63-A0EE-C05E7AE7FA60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8.889" v="177" actId="1076"/>
          <ac:grpSpMkLst>
            <pc:docMk/>
            <pc:sldMk cId="496016912" sldId="259"/>
            <ac:grpSpMk id="35" creationId="{A89E81A7-49CE-0BC2-0A96-DB7DB362770C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9.029" v="178" actId="1076"/>
          <ac:grpSpMkLst>
            <pc:docMk/>
            <pc:sldMk cId="496016912" sldId="259"/>
            <ac:grpSpMk id="44" creationId="{5BAE6748-92A8-819F-B982-A4F099CC1417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9.233" v="181" actId="1076"/>
          <ac:grpSpMkLst>
            <pc:docMk/>
            <pc:sldMk cId="496016912" sldId="259"/>
            <ac:grpSpMk id="58" creationId="{5F43B4FA-0D94-DA10-52E3-3F74929217A7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8.248" v="167" actId="1076"/>
          <ac:grpSpMkLst>
            <pc:docMk/>
            <pc:sldMk cId="496016912" sldId="259"/>
            <ac:grpSpMk id="1032" creationId="{FA922579-7B99-50CD-7801-7B2763648184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7.576" v="156" actId="1076"/>
          <ac:grpSpMkLst>
            <pc:docMk/>
            <pc:sldMk cId="496016912" sldId="259"/>
            <ac:grpSpMk id="1033" creationId="{2951345E-317C-70C6-6460-8561B54AEC84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8.311" v="168" actId="1076"/>
          <ac:grpSpMkLst>
            <pc:docMk/>
            <pc:sldMk cId="496016912" sldId="259"/>
            <ac:grpSpMk id="1038" creationId="{70B9825C-28B7-36AE-9065-C0B9D2D193D5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8.373" v="169" actId="1076"/>
          <ac:grpSpMkLst>
            <pc:docMk/>
            <pc:sldMk cId="496016912" sldId="259"/>
            <ac:grpSpMk id="1043" creationId="{11510526-AD90-BEAA-ECE1-DDBF9C97F15D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9.295" v="182" actId="1076"/>
          <ac:grpSpMkLst>
            <pc:docMk/>
            <pc:sldMk cId="496016912" sldId="259"/>
            <ac:grpSpMk id="1048" creationId="{8D273217-3EDC-48AB-6BBE-1B34DEAD9A99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7.639" v="157" actId="1076"/>
          <ac:grpSpMkLst>
            <pc:docMk/>
            <pc:sldMk cId="496016912" sldId="259"/>
            <ac:grpSpMk id="1053" creationId="{ED564FDE-5F50-1607-E1AE-801628395865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7.686" v="158" actId="1076"/>
          <ac:grpSpMkLst>
            <pc:docMk/>
            <pc:sldMk cId="496016912" sldId="259"/>
            <ac:grpSpMk id="1058" creationId="{5F2E0DCB-7C09-C243-80CC-BD86FF73DD99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7.748" v="159" actId="1076"/>
          <ac:grpSpMkLst>
            <pc:docMk/>
            <pc:sldMk cId="496016912" sldId="259"/>
            <ac:grpSpMk id="1063" creationId="{8808D720-4EB1-1D01-5FFB-C50FF29F4A49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7.857" v="161" actId="1076"/>
          <ac:grpSpMkLst>
            <pc:docMk/>
            <pc:sldMk cId="496016912" sldId="259"/>
            <ac:grpSpMk id="1072" creationId="{443A90B3-A182-74D5-AEAC-D33F8F733F18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7.936" v="162" actId="1076"/>
          <ac:grpSpMkLst>
            <pc:docMk/>
            <pc:sldMk cId="496016912" sldId="259"/>
            <ac:grpSpMk id="1077" creationId="{5B97E528-58BC-3FB1-493F-1ED01B26B6D7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8.014" v="163" actId="1076"/>
          <ac:grpSpMkLst>
            <pc:docMk/>
            <pc:sldMk cId="496016912" sldId="259"/>
            <ac:grpSpMk id="1082" creationId="{DA036F15-4B87-E540-481C-21FC6FDDD855}"/>
          </ac:grpSpMkLst>
        </pc:grpChg>
        <pc:grpChg chg="mod">
          <ac:chgData name="Dautovic, Ensar" userId="S::ensar.dautovic@adesso.de::b1f77791-d459-429c-b520-967d57b5529e" providerId="AD" clId="Web-{0F811A7C-08F2-27F8-9434-57289FAC0687}" dt="2025-04-09T11:49:38.076" v="164" actId="1076"/>
          <ac:grpSpMkLst>
            <pc:docMk/>
            <pc:sldMk cId="496016912" sldId="259"/>
            <ac:grpSpMk id="1092" creationId="{57972781-7CC2-13B5-1D12-05D5519745C5}"/>
          </ac:grpSpMkLst>
        </pc:grpChg>
        <pc:cxnChg chg="mod">
          <ac:chgData name="Dautovic, Ensar" userId="S::ensar.dautovic@adesso.de::b1f77791-d459-429c-b520-967d57b5529e" providerId="AD" clId="Web-{0F811A7C-08F2-27F8-9434-57289FAC0687}" dt="2025-04-09T11:49:38.467" v="171" actId="1076"/>
          <ac:cxnSpMkLst>
            <pc:docMk/>
            <pc:sldMk cId="496016912" sldId="259"/>
            <ac:cxnSpMk id="11" creationId="{0CA5E179-0A3B-6283-85E3-B1235FAF45CA}"/>
          </ac:cxnSpMkLst>
        </pc:cxnChg>
        <pc:cxnChg chg="mod">
          <ac:chgData name="Dautovic, Ensar" userId="S::ensar.dautovic@adesso.de::b1f77791-d459-429c-b520-967d57b5529e" providerId="AD" clId="Web-{0F811A7C-08F2-27F8-9434-57289FAC0687}" dt="2025-04-09T11:49:38.529" v="172" actId="1076"/>
          <ac:cxnSpMkLst>
            <pc:docMk/>
            <pc:sldMk cId="496016912" sldId="259"/>
            <ac:cxnSpMk id="12" creationId="{7A5990FD-45DE-96D2-DE36-050A8B90935E}"/>
          </ac:cxnSpMkLst>
        </pc:cxnChg>
        <pc:cxnChg chg="mod">
          <ac:chgData name="Dautovic, Ensar" userId="S::ensar.dautovic@adesso.de::b1f77791-d459-429c-b520-967d57b5529e" providerId="AD" clId="Web-{0F811A7C-08F2-27F8-9434-57289FAC0687}" dt="2025-04-09T11:49:38.576" v="173" actId="1076"/>
          <ac:cxnSpMkLst>
            <pc:docMk/>
            <pc:sldMk cId="496016912" sldId="259"/>
            <ac:cxnSpMk id="21" creationId="{6D58A540-AA89-E239-EFE8-4F13101B48C6}"/>
          </ac:cxnSpMkLst>
        </pc:cxnChg>
        <pc:cxnChg chg="mod">
          <ac:chgData name="Dautovic, Ensar" userId="S::ensar.dautovic@adesso.de::b1f77791-d459-429c-b520-967d57b5529e" providerId="AD" clId="Web-{0F811A7C-08F2-27F8-9434-57289FAC0687}" dt="2025-04-09T11:49:38.623" v="174" actId="1076"/>
          <ac:cxnSpMkLst>
            <pc:docMk/>
            <pc:sldMk cId="496016912" sldId="259"/>
            <ac:cxnSpMk id="27" creationId="{F282F2DB-C3AB-D829-EA88-826F0AFE5EC7}"/>
          </ac:cxnSpMkLst>
        </pc:cxnChg>
        <pc:cxnChg chg="mod">
          <ac:chgData name="Dautovic, Ensar" userId="S::ensar.dautovic@adesso.de::b1f77791-d459-429c-b520-967d57b5529e" providerId="AD" clId="Web-{0F811A7C-08F2-27F8-9434-57289FAC0687}" dt="2025-04-09T11:49:48.249" v="190" actId="14100"/>
          <ac:cxnSpMkLst>
            <pc:docMk/>
            <pc:sldMk cId="496016912" sldId="259"/>
            <ac:cxnSpMk id="51" creationId="{60780981-B621-1332-1269-0378D121B372}"/>
          </ac:cxnSpMkLst>
        </pc:cxnChg>
        <pc:cxnChg chg="mod">
          <ac:chgData name="Dautovic, Ensar" userId="S::ensar.dautovic@adesso.de::b1f77791-d459-429c-b520-967d57b5529e" providerId="AD" clId="Web-{0F811A7C-08F2-27F8-9434-57289FAC0687}" dt="2025-04-09T11:49:45.342" v="189" actId="14100"/>
          <ac:cxnSpMkLst>
            <pc:docMk/>
            <pc:sldMk cId="496016912" sldId="259"/>
            <ac:cxnSpMk id="53" creationId="{53B78D6E-6338-D104-D190-9262C9A5ED67}"/>
          </ac:cxnSpMkLst>
        </pc:cxnChg>
      </pc:sldChg>
    </pc:docChg>
  </pc:docChgLst>
  <pc:docChgLst>
    <pc:chgData name="Koenig, David" userId="4a696c61-d702-4e20-8189-cc1a7c5cf7a0" providerId="ADAL" clId="{4EEBE7AB-B1F6-4955-A954-53C91C63A8EE}"/>
    <pc:docChg chg="undo custSel addSld modSld sldOrd">
      <pc:chgData name="Koenig, David" userId="4a696c61-d702-4e20-8189-cc1a7c5cf7a0" providerId="ADAL" clId="{4EEBE7AB-B1F6-4955-A954-53C91C63A8EE}" dt="2025-04-09T11:39:25.305" v="1197" actId="20577"/>
      <pc:docMkLst>
        <pc:docMk/>
      </pc:docMkLst>
      <pc:sldChg chg="addSp delSp modSp new mod ord setBg delAnim modAnim">
        <pc:chgData name="Koenig, David" userId="4a696c61-d702-4e20-8189-cc1a7c5cf7a0" providerId="ADAL" clId="{4EEBE7AB-B1F6-4955-A954-53C91C63A8EE}" dt="2025-04-03T05:48:37.637" v="341"/>
        <pc:sldMkLst>
          <pc:docMk/>
          <pc:sldMk cId="1838223152" sldId="257"/>
        </pc:sldMkLst>
        <pc:spChg chg="add mod">
          <ac:chgData name="Koenig, David" userId="4a696c61-d702-4e20-8189-cc1a7c5cf7a0" providerId="ADAL" clId="{4EEBE7AB-B1F6-4955-A954-53C91C63A8EE}" dt="2025-04-03T05:46:13.336" v="308"/>
          <ac:spMkLst>
            <pc:docMk/>
            <pc:sldMk cId="1838223152" sldId="257"/>
            <ac:spMk id="3" creationId="{0A4F31BF-D647-0F0E-86F5-6D5B33068749}"/>
          </ac:spMkLst>
        </pc:spChg>
        <pc:spChg chg="mod topLvl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32" creationId="{F756CEB5-6D0E-F698-EB56-0073D8F03640}"/>
          </ac:spMkLst>
        </pc:spChg>
        <pc:spChg chg="mod topLvl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34" creationId="{7C068E43-0EBF-DDFF-50CC-C0DB92245B91}"/>
          </ac:spMkLst>
        </pc:spChg>
        <pc:spChg chg="mod topLvl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35" creationId="{6589EF7D-9B37-1E34-5A18-55ACFA7FD69F}"/>
          </ac:spMkLst>
        </pc:spChg>
        <pc:spChg chg="mod topLvl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38" creationId="{862AA290-BA78-D977-F41D-2792A0AD47D3}"/>
          </ac:spMkLst>
        </pc:spChg>
        <pc:spChg chg="mod topLvl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40" creationId="{CAA7C94B-D275-1347-3EAF-D1FBDCBC5E1F}"/>
          </ac:spMkLst>
        </pc:spChg>
        <pc:spChg chg="mod topLvl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41" creationId="{23EA7966-B5D0-1AD4-8A94-9ECAA2008916}"/>
          </ac:spMkLst>
        </pc:spChg>
        <pc:spChg chg="mod topLvl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42" creationId="{99C3BDC8-69B7-2299-72D4-576C68047621}"/>
          </ac:spMkLst>
        </pc:spChg>
        <pc:spChg chg="mod topLvl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43" creationId="{888C62F3-62A3-EE87-E1AB-0789CE512E0B}"/>
          </ac:spMkLst>
        </pc:spChg>
        <pc:spChg chg="mod topLvl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47" creationId="{672D5BBD-4B41-7C2A-E887-342BBBACBDB6}"/>
          </ac:spMkLst>
        </pc:spChg>
        <pc:spChg chg="mod">
          <ac:chgData name="Koenig, David" userId="4a696c61-d702-4e20-8189-cc1a7c5cf7a0" providerId="ADAL" clId="{4EEBE7AB-B1F6-4955-A954-53C91C63A8EE}" dt="2025-04-03T04:55:40.755" v="19"/>
          <ac:spMkLst>
            <pc:docMk/>
            <pc:sldMk cId="1838223152" sldId="257"/>
            <ac:spMk id="48" creationId="{E3EDA6A1-2BB5-DA9D-9073-47F0198844D7}"/>
          </ac:spMkLst>
        </pc:spChg>
        <pc:spChg chg="mod">
          <ac:chgData name="Koenig, David" userId="4a696c61-d702-4e20-8189-cc1a7c5cf7a0" providerId="ADAL" clId="{4EEBE7AB-B1F6-4955-A954-53C91C63A8EE}" dt="2025-04-03T04:55:40.755" v="19"/>
          <ac:spMkLst>
            <pc:docMk/>
            <pc:sldMk cId="1838223152" sldId="257"/>
            <ac:spMk id="50" creationId="{E4355355-AED3-0DAB-9816-C319D1FC53A6}"/>
          </ac:spMkLst>
        </pc:spChg>
        <pc:spChg chg="mod">
          <ac:chgData name="Koenig, David" userId="4a696c61-d702-4e20-8189-cc1a7c5cf7a0" providerId="ADAL" clId="{4EEBE7AB-B1F6-4955-A954-53C91C63A8EE}" dt="2025-04-03T04:55:52.025" v="21" actId="165"/>
          <ac:spMkLst>
            <pc:docMk/>
            <pc:sldMk cId="1838223152" sldId="257"/>
            <ac:spMk id="51" creationId="{94E08AA1-33FA-E3AB-3FB7-5DCC9DBF96BC}"/>
          </ac:spMkLst>
        </pc:spChg>
        <pc:spChg chg="mod">
          <ac:chgData name="Koenig, David" userId="4a696c61-d702-4e20-8189-cc1a7c5cf7a0" providerId="ADAL" clId="{4EEBE7AB-B1F6-4955-A954-53C91C63A8EE}" dt="2025-04-03T04:55:40.755" v="19"/>
          <ac:spMkLst>
            <pc:docMk/>
            <pc:sldMk cId="1838223152" sldId="257"/>
            <ac:spMk id="52" creationId="{878A4F78-FBFB-EFEC-16F6-25418BE372FC}"/>
          </ac:spMkLst>
        </pc:spChg>
        <pc:graphicFrameChg chg="add mod">
          <ac:chgData name="Koenig, David" userId="4a696c61-d702-4e20-8189-cc1a7c5cf7a0" providerId="ADAL" clId="{4EEBE7AB-B1F6-4955-A954-53C91C63A8EE}" dt="2025-04-03T05:46:13.336" v="308"/>
          <ac:graphicFrameMkLst>
            <pc:docMk/>
            <pc:sldMk cId="1838223152" sldId="257"/>
            <ac:graphicFrameMk id="4" creationId="{9427BAF3-42E6-A3E5-3CAD-9B0D16E0C766}"/>
          </ac:graphicFrameMkLst>
        </pc:graphicFrameChg>
        <pc:picChg chg="add mod">
          <ac:chgData name="Koenig, David" userId="4a696c61-d702-4e20-8189-cc1a7c5cf7a0" providerId="ADAL" clId="{4EEBE7AB-B1F6-4955-A954-53C91C63A8EE}" dt="2025-04-03T05:46:13.336" v="308"/>
          <ac:picMkLst>
            <pc:docMk/>
            <pc:sldMk cId="1838223152" sldId="257"/>
            <ac:picMk id="2" creationId="{8F832998-8A89-5D6F-A216-EE53300AABB2}"/>
          </ac:picMkLst>
        </pc:picChg>
      </pc:sldChg>
      <pc:sldChg chg="addSp delSp modSp new mod setBg delAnim modAnim">
        <pc:chgData name="Koenig, David" userId="4a696c61-d702-4e20-8189-cc1a7c5cf7a0" providerId="ADAL" clId="{4EEBE7AB-B1F6-4955-A954-53C91C63A8EE}" dt="2025-04-03T05:45:18.153" v="307" actId="478"/>
        <pc:sldMkLst>
          <pc:docMk/>
          <pc:sldMk cId="1933472965" sldId="258"/>
        </pc:sldMkLst>
        <pc:spChg chg="mod">
          <ac:chgData name="Koenig, David" userId="4a696c61-d702-4e20-8189-cc1a7c5cf7a0" providerId="ADAL" clId="{4EEBE7AB-B1F6-4955-A954-53C91C63A8EE}" dt="2025-04-03T05:35:46.846" v="230" actId="1036"/>
          <ac:spMkLst>
            <pc:docMk/>
            <pc:sldMk cId="1933472965" sldId="258"/>
            <ac:spMk id="7" creationId="{008D7622-6036-8C1F-A890-360E7BF4DE6C}"/>
          </ac:spMkLst>
        </pc:spChg>
        <pc:graphicFrameChg chg="add mod modGraphic">
          <ac:chgData name="Koenig, David" userId="4a696c61-d702-4e20-8189-cc1a7c5cf7a0" providerId="ADAL" clId="{4EEBE7AB-B1F6-4955-A954-53C91C63A8EE}" dt="2025-04-03T05:40:06.698" v="258" actId="1076"/>
          <ac:graphicFrameMkLst>
            <pc:docMk/>
            <pc:sldMk cId="1933472965" sldId="258"/>
            <ac:graphicFrameMk id="8" creationId="{6A201B92-DF5E-5256-C0AC-58E028CCC8A0}"/>
          </ac:graphicFrameMkLst>
        </pc:graphicFrameChg>
        <pc:picChg chg="add mod">
          <ac:chgData name="Koenig, David" userId="4a696c61-d702-4e20-8189-cc1a7c5cf7a0" providerId="ADAL" clId="{4EEBE7AB-B1F6-4955-A954-53C91C63A8EE}" dt="2025-04-03T05:35:33.235" v="219" actId="167"/>
          <ac:picMkLst>
            <pc:docMk/>
            <pc:sldMk cId="1933472965" sldId="258"/>
            <ac:picMk id="1026" creationId="{18D1F898-49C9-C4DA-3B64-AFA0B241BC4F}"/>
          </ac:picMkLst>
        </pc:picChg>
      </pc:sldChg>
      <pc:sldChg chg="addSp delSp modSp new mod">
        <pc:chgData name="Koenig, David" userId="4a696c61-d702-4e20-8189-cc1a7c5cf7a0" providerId="ADAL" clId="{4EEBE7AB-B1F6-4955-A954-53C91C63A8EE}" dt="2025-04-09T11:39:25.305" v="1197" actId="20577"/>
        <pc:sldMkLst>
          <pc:docMk/>
          <pc:sldMk cId="496016912" sldId="259"/>
        </pc:sldMkLst>
        <pc:spChg chg="add mod">
          <ac:chgData name="Koenig, David" userId="4a696c61-d702-4e20-8189-cc1a7c5cf7a0" providerId="ADAL" clId="{4EEBE7AB-B1F6-4955-A954-53C91C63A8EE}" dt="2025-04-09T11:18:45.384" v="569" actId="164"/>
          <ac:spMkLst>
            <pc:docMk/>
            <pc:sldMk cId="496016912" sldId="259"/>
            <ac:spMk id="2" creationId="{202200C8-A6C3-3F0B-ECE8-7ED215CC31E0}"/>
          </ac:spMkLst>
        </pc:spChg>
        <pc:spChg chg="add mod">
          <ac:chgData name="Koenig, David" userId="4a696c61-d702-4e20-8189-cc1a7c5cf7a0" providerId="ADAL" clId="{4EEBE7AB-B1F6-4955-A954-53C91C63A8EE}" dt="2025-04-09T11:19:19.244" v="585" actId="20577"/>
          <ac:spMkLst>
            <pc:docMk/>
            <pc:sldMk cId="496016912" sldId="259"/>
            <ac:spMk id="3" creationId="{5AA4BADA-C12F-1D88-C8A3-8FE19AA53236}"/>
          </ac:spMkLst>
        </pc:spChg>
        <pc:spChg chg="add mod">
          <ac:chgData name="Koenig, David" userId="4a696c61-d702-4e20-8189-cc1a7c5cf7a0" providerId="ADAL" clId="{4EEBE7AB-B1F6-4955-A954-53C91C63A8EE}" dt="2025-04-08T09:25:43.917" v="345" actId="1076"/>
          <ac:spMkLst>
            <pc:docMk/>
            <pc:sldMk cId="496016912" sldId="259"/>
            <ac:spMk id="4" creationId="{314FDB2F-6D48-95E2-2229-18EAC28E6EFD}"/>
          </ac:spMkLst>
        </pc:spChg>
        <pc:spChg chg="add mod">
          <ac:chgData name="Koenig, David" userId="4a696c61-d702-4e20-8189-cc1a7c5cf7a0" providerId="ADAL" clId="{4EEBE7AB-B1F6-4955-A954-53C91C63A8EE}" dt="2025-04-09T11:38:40.813" v="1165" actId="14100"/>
          <ac:spMkLst>
            <pc:docMk/>
            <pc:sldMk cId="496016912" sldId="259"/>
            <ac:spMk id="5" creationId="{4F443140-F0AF-50D2-8C63-415EA023CEBF}"/>
          </ac:spMkLst>
        </pc:spChg>
        <pc:spChg chg="add mod">
          <ac:chgData name="Koenig, David" userId="4a696c61-d702-4e20-8189-cc1a7c5cf7a0" providerId="ADAL" clId="{4EEBE7AB-B1F6-4955-A954-53C91C63A8EE}" dt="2025-04-09T11:18:45.384" v="569" actId="164"/>
          <ac:spMkLst>
            <pc:docMk/>
            <pc:sldMk cId="496016912" sldId="259"/>
            <ac:spMk id="6" creationId="{FB9180FB-89A7-1BB7-19DE-04C1C76C3B58}"/>
          </ac:spMkLst>
        </pc:spChg>
        <pc:spChg chg="add mo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10" creationId="{7D07C890-5665-316D-412A-CCB768BF5BF3}"/>
          </ac:spMkLst>
        </pc:spChg>
        <pc:spChg chg="add mod">
          <ac:chgData name="Koenig, David" userId="4a696c61-d702-4e20-8189-cc1a7c5cf7a0" providerId="ADAL" clId="{4EEBE7AB-B1F6-4955-A954-53C91C63A8EE}" dt="2025-04-09T11:19:31.105" v="593" actId="20577"/>
          <ac:spMkLst>
            <pc:docMk/>
            <pc:sldMk cId="496016912" sldId="259"/>
            <ac:spMk id="13" creationId="{77C2D26D-14CF-F907-76EE-E53A1EF32556}"/>
          </ac:spMkLst>
        </pc:spChg>
        <pc:spChg chg="add mod">
          <ac:chgData name="Koenig, David" userId="4a696c61-d702-4e20-8189-cc1a7c5cf7a0" providerId="ADAL" clId="{4EEBE7AB-B1F6-4955-A954-53C91C63A8EE}" dt="2025-04-09T11:39:25.305" v="1197" actId="20577"/>
          <ac:spMkLst>
            <pc:docMk/>
            <pc:sldMk cId="496016912" sldId="259"/>
            <ac:spMk id="24" creationId="{5B1E7AD7-D3A9-32D4-5119-A93B22AADA88}"/>
          </ac:spMkLst>
        </pc:spChg>
        <pc:spChg chg="mod">
          <ac:chgData name="Koenig, David" userId="4a696c61-d702-4e20-8189-cc1a7c5cf7a0" providerId="ADAL" clId="{4EEBE7AB-B1F6-4955-A954-53C91C63A8EE}" dt="2025-04-09T11:18:47.167" v="570"/>
          <ac:spMkLst>
            <pc:docMk/>
            <pc:sldMk cId="496016912" sldId="259"/>
            <ac:spMk id="28" creationId="{086AB6AC-7D29-7480-BD5C-BDFE7099348B}"/>
          </ac:spMkLst>
        </pc:spChg>
        <pc:spChg chg="mod">
          <ac:chgData name="Koenig, David" userId="4a696c61-d702-4e20-8189-cc1a7c5cf7a0" providerId="ADAL" clId="{4EEBE7AB-B1F6-4955-A954-53C91C63A8EE}" dt="2025-04-09T11:18:47.167" v="570"/>
          <ac:spMkLst>
            <pc:docMk/>
            <pc:sldMk cId="496016912" sldId="259"/>
            <ac:spMk id="29" creationId="{BD0899B3-C289-9982-4151-3C0C95DA0930}"/>
          </ac:spMkLst>
        </pc:spChg>
        <pc:spChg chg="add mod">
          <ac:chgData name="Koenig, David" userId="4a696c61-d702-4e20-8189-cc1a7c5cf7a0" providerId="ADAL" clId="{4EEBE7AB-B1F6-4955-A954-53C91C63A8EE}" dt="2025-04-09T11:38:55.030" v="1177" actId="20577"/>
          <ac:spMkLst>
            <pc:docMk/>
            <pc:sldMk cId="496016912" sldId="259"/>
            <ac:spMk id="30" creationId="{7BAE075A-9B1C-6748-9BC3-F33C4BA7256F}"/>
          </ac:spMkLst>
        </pc:spChg>
        <pc:spChg chg="mod">
          <ac:chgData name="Koenig, David" userId="4a696c61-d702-4e20-8189-cc1a7c5cf7a0" providerId="ADAL" clId="{4EEBE7AB-B1F6-4955-A954-53C91C63A8EE}" dt="2025-04-09T11:19:20.819" v="586" actId="20577"/>
          <ac:spMkLst>
            <pc:docMk/>
            <pc:sldMk cId="496016912" sldId="259"/>
            <ac:spMk id="31" creationId="{9A9D7E47-675D-9DAA-8702-F4668900559C}"/>
          </ac:spMkLst>
        </pc:spChg>
        <pc:spChg chg="mod">
          <ac:chgData name="Koenig, David" userId="4a696c61-d702-4e20-8189-cc1a7c5cf7a0" providerId="ADAL" clId="{4EEBE7AB-B1F6-4955-A954-53C91C63A8EE}" dt="2025-04-09T11:19:28.169" v="591" actId="20577"/>
          <ac:spMkLst>
            <pc:docMk/>
            <pc:sldMk cId="496016912" sldId="259"/>
            <ac:spMk id="32" creationId="{FCBA2E9E-E9E6-3B6D-8EFD-C9E7008EF9B8}"/>
          </ac:spMkLst>
        </pc:spChg>
        <pc:spChg chg="mod">
          <ac:chgData name="Koenig, David" userId="4a696c61-d702-4e20-8189-cc1a7c5cf7a0" providerId="ADAL" clId="{4EEBE7AB-B1F6-4955-A954-53C91C63A8EE}" dt="2025-04-09T11:19:32.881" v="594" actId="20577"/>
          <ac:spMkLst>
            <pc:docMk/>
            <pc:sldMk cId="496016912" sldId="259"/>
            <ac:spMk id="33" creationId="{A907F0A4-AC7A-3C67-F43E-E0385BC9297A}"/>
          </ac:spMkLst>
        </pc:spChg>
        <pc:spChg chg="mod">
          <ac:chgData name="Koenig, David" userId="4a696c61-d702-4e20-8189-cc1a7c5cf7a0" providerId="ADAL" clId="{4EEBE7AB-B1F6-4955-A954-53C91C63A8EE}" dt="2025-04-09T11:18:50.783" v="572"/>
          <ac:spMkLst>
            <pc:docMk/>
            <pc:sldMk cId="496016912" sldId="259"/>
            <ac:spMk id="36" creationId="{82347B66-B9DE-9485-8B84-EA0E13436EC5}"/>
          </ac:spMkLst>
        </pc:spChg>
        <pc:spChg chg="mod">
          <ac:chgData name="Koenig, David" userId="4a696c61-d702-4e20-8189-cc1a7c5cf7a0" providerId="ADAL" clId="{4EEBE7AB-B1F6-4955-A954-53C91C63A8EE}" dt="2025-04-09T11:18:50.783" v="572"/>
          <ac:spMkLst>
            <pc:docMk/>
            <pc:sldMk cId="496016912" sldId="259"/>
            <ac:spMk id="37" creationId="{12ABBB99-FA3F-BFF6-EAE4-6F4CE3D54B4E}"/>
          </ac:spMkLst>
        </pc:spChg>
        <pc:spChg chg="mod">
          <ac:chgData name="Koenig, David" userId="4a696c61-d702-4e20-8189-cc1a7c5cf7a0" providerId="ADAL" clId="{4EEBE7AB-B1F6-4955-A954-53C91C63A8EE}" dt="2025-04-09T11:19:21.910" v="587" actId="20577"/>
          <ac:spMkLst>
            <pc:docMk/>
            <pc:sldMk cId="496016912" sldId="259"/>
            <ac:spMk id="41" creationId="{C572B069-4194-0368-8186-543E0C82AD18}"/>
          </ac:spMkLst>
        </pc:spChg>
        <pc:spChg chg="mo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42" creationId="{CD4244F2-F133-7CF0-15FD-732951F6EFAC}"/>
          </ac:spMkLst>
        </pc:spChg>
        <pc:spChg chg="mod">
          <ac:chgData name="Koenig, David" userId="4a696c61-d702-4e20-8189-cc1a7c5cf7a0" providerId="ADAL" clId="{4EEBE7AB-B1F6-4955-A954-53C91C63A8EE}" dt="2025-04-09T11:19:34.319" v="595" actId="20577"/>
          <ac:spMkLst>
            <pc:docMk/>
            <pc:sldMk cId="496016912" sldId="259"/>
            <ac:spMk id="43" creationId="{29212666-4427-B705-BFC5-0BD6FD25D8B3}"/>
          </ac:spMkLst>
        </pc:spChg>
        <pc:spChg chg="mod">
          <ac:chgData name="Koenig, David" userId="4a696c61-d702-4e20-8189-cc1a7c5cf7a0" providerId="ADAL" clId="{4EEBE7AB-B1F6-4955-A954-53C91C63A8EE}" dt="2025-04-09T11:18:56.273" v="574"/>
          <ac:spMkLst>
            <pc:docMk/>
            <pc:sldMk cId="496016912" sldId="259"/>
            <ac:spMk id="45" creationId="{5B9F5E55-64F0-84ED-F845-071DFF14A1F7}"/>
          </ac:spMkLst>
        </pc:spChg>
        <pc:spChg chg="mod">
          <ac:chgData name="Koenig, David" userId="4a696c61-d702-4e20-8189-cc1a7c5cf7a0" providerId="ADAL" clId="{4EEBE7AB-B1F6-4955-A954-53C91C63A8EE}" dt="2025-04-09T11:18:56.273" v="574"/>
          <ac:spMkLst>
            <pc:docMk/>
            <pc:sldMk cId="496016912" sldId="259"/>
            <ac:spMk id="46" creationId="{F7434FEF-484B-8EC0-4137-FBCADB50E85F}"/>
          </ac:spMkLst>
        </pc:spChg>
        <pc:spChg chg="mod">
          <ac:chgData name="Koenig, David" userId="4a696c61-d702-4e20-8189-cc1a7c5cf7a0" providerId="ADAL" clId="{4EEBE7AB-B1F6-4955-A954-53C91C63A8EE}" dt="2025-04-09T11:19:22.943" v="588" actId="20577"/>
          <ac:spMkLst>
            <pc:docMk/>
            <pc:sldMk cId="496016912" sldId="259"/>
            <ac:spMk id="47" creationId="{7D97DE92-947A-B6B0-506D-DA9D40B0AEA0}"/>
          </ac:spMkLst>
        </pc:spChg>
        <pc:spChg chg="mod">
          <ac:chgData name="Koenig, David" userId="4a696c61-d702-4e20-8189-cc1a7c5cf7a0" providerId="ADAL" clId="{4EEBE7AB-B1F6-4955-A954-53C91C63A8EE}" dt="2025-04-09T11:19:25.405" v="589" actId="20577"/>
          <ac:spMkLst>
            <pc:docMk/>
            <pc:sldMk cId="496016912" sldId="259"/>
            <ac:spMk id="48" creationId="{A4C29745-A321-BC58-78B5-F60FC691B648}"/>
          </ac:spMkLst>
        </pc:spChg>
        <pc:spChg chg="mo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49" creationId="{1CC00A2C-445C-416A-61B7-810F771FE2AF}"/>
          </ac:spMkLst>
        </pc:spChg>
        <pc:spChg chg="add mod or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57" creationId="{D0AD00A0-C3B8-8F31-5ABD-8020CC783D2B}"/>
          </ac:spMkLst>
        </pc:spChg>
        <pc:spChg chg="add mod ord">
          <ac:chgData name="Koenig, David" userId="4a696c61-d702-4e20-8189-cc1a7c5cf7a0" providerId="ADAL" clId="{4EEBE7AB-B1F6-4955-A954-53C91C63A8EE}" dt="2025-04-09T11:23:55.355" v="653" actId="164"/>
          <ac:spMkLst>
            <pc:docMk/>
            <pc:sldMk cId="496016912" sldId="259"/>
            <ac:spMk id="63" creationId="{0C6DF57A-7843-C113-7F2C-503445849D5D}"/>
          </ac:spMkLst>
        </pc:spChg>
        <pc:spChg chg="add mo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1024" creationId="{BC34C520-71A7-7BC9-B93D-8E238D629E09}"/>
          </ac:spMkLst>
        </pc:spChg>
        <pc:spChg chg="mod">
          <ac:chgData name="Koenig, David" userId="4a696c61-d702-4e20-8189-cc1a7c5cf7a0" providerId="ADAL" clId="{4EEBE7AB-B1F6-4955-A954-53C91C63A8EE}" dt="2025-04-09T11:24:05.586" v="656" actId="207"/>
          <ac:spMkLst>
            <pc:docMk/>
            <pc:sldMk cId="496016912" sldId="259"/>
            <ac:spMk id="1034" creationId="{A788EDEE-4976-51CB-EEB3-B0AFD7547250}"/>
          </ac:spMkLst>
        </pc:spChg>
        <pc:spChg chg="mo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1035" creationId="{D67C7D9D-310D-C0B3-7521-0079AC20DBA8}"/>
          </ac:spMkLst>
        </pc:spChg>
        <pc:spChg chg="mod">
          <ac:chgData name="Koenig, David" userId="4a696c61-d702-4e20-8189-cc1a7c5cf7a0" providerId="ADAL" clId="{4EEBE7AB-B1F6-4955-A954-53C91C63A8EE}" dt="2025-04-09T11:24:09.092" v="657" actId="571"/>
          <ac:spMkLst>
            <pc:docMk/>
            <pc:sldMk cId="496016912" sldId="259"/>
            <ac:spMk id="1039" creationId="{96D7A74E-DC5C-CDA6-1D66-139F1713FC4D}"/>
          </ac:spMkLst>
        </pc:spChg>
        <pc:spChg chg="mod">
          <ac:chgData name="Koenig, David" userId="4a696c61-d702-4e20-8189-cc1a7c5cf7a0" providerId="ADAL" clId="{4EEBE7AB-B1F6-4955-A954-53C91C63A8EE}" dt="2025-04-09T11:24:09.092" v="657" actId="571"/>
          <ac:spMkLst>
            <pc:docMk/>
            <pc:sldMk cId="496016912" sldId="259"/>
            <ac:spMk id="1040" creationId="{430A5535-9352-C26D-DD6F-149E904DBAD7}"/>
          </ac:spMkLst>
        </pc:spChg>
        <pc:spChg chg="mo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1044" creationId="{3D72E0F1-CD09-8450-522B-6466A75D0A3F}"/>
          </ac:spMkLst>
        </pc:spChg>
        <pc:spChg chg="mod">
          <ac:chgData name="Koenig, David" userId="4a696c61-d702-4e20-8189-cc1a7c5cf7a0" providerId="ADAL" clId="{4EEBE7AB-B1F6-4955-A954-53C91C63A8EE}" dt="2025-04-09T11:24:11.322" v="658" actId="571"/>
          <ac:spMkLst>
            <pc:docMk/>
            <pc:sldMk cId="496016912" sldId="259"/>
            <ac:spMk id="1045" creationId="{51A9BD57-63F3-81FA-BA33-DE7A51320DCC}"/>
          </ac:spMkLst>
        </pc:spChg>
        <pc:spChg chg="mod">
          <ac:chgData name="Koenig, David" userId="4a696c61-d702-4e20-8189-cc1a7c5cf7a0" providerId="ADAL" clId="{4EEBE7AB-B1F6-4955-A954-53C91C63A8EE}" dt="2025-04-09T11:25:02.526" v="666" actId="571"/>
          <ac:spMkLst>
            <pc:docMk/>
            <pc:sldMk cId="496016912" sldId="259"/>
            <ac:spMk id="1049" creationId="{8F267BD4-D1DD-4C84-8EA1-20B56A267578}"/>
          </ac:spMkLst>
        </pc:spChg>
        <pc:spChg chg="mod">
          <ac:chgData name="Koenig, David" userId="4a696c61-d702-4e20-8189-cc1a7c5cf7a0" providerId="ADAL" clId="{4EEBE7AB-B1F6-4955-A954-53C91C63A8EE}" dt="2025-04-09T11:25:02.526" v="666" actId="571"/>
          <ac:spMkLst>
            <pc:docMk/>
            <pc:sldMk cId="496016912" sldId="259"/>
            <ac:spMk id="1050" creationId="{ADF83AB6-9BD5-77C6-582D-90A6854CADE4}"/>
          </ac:spMkLst>
        </pc:spChg>
        <pc:spChg chg="mod">
          <ac:chgData name="Koenig, David" userId="4a696c61-d702-4e20-8189-cc1a7c5cf7a0" providerId="ADAL" clId="{4EEBE7AB-B1F6-4955-A954-53C91C63A8EE}" dt="2025-04-09T11:25:05.457" v="667" actId="571"/>
          <ac:spMkLst>
            <pc:docMk/>
            <pc:sldMk cId="496016912" sldId="259"/>
            <ac:spMk id="1054" creationId="{0C7ED123-F3D7-8E4A-7DCC-FCE906A25FFE}"/>
          </ac:spMkLst>
        </pc:spChg>
        <pc:spChg chg="mod">
          <ac:chgData name="Koenig, David" userId="4a696c61-d702-4e20-8189-cc1a7c5cf7a0" providerId="ADAL" clId="{4EEBE7AB-B1F6-4955-A954-53C91C63A8EE}" dt="2025-04-09T11:25:05.457" v="667" actId="571"/>
          <ac:spMkLst>
            <pc:docMk/>
            <pc:sldMk cId="496016912" sldId="259"/>
            <ac:spMk id="1055" creationId="{95C988C5-2C3F-FD0E-D2AF-0AF482731A1A}"/>
          </ac:spMkLst>
        </pc:spChg>
        <pc:spChg chg="mod">
          <ac:chgData name="Koenig, David" userId="4a696c61-d702-4e20-8189-cc1a7c5cf7a0" providerId="ADAL" clId="{4EEBE7AB-B1F6-4955-A954-53C91C63A8EE}" dt="2025-04-09T11:25:07.970" v="668" actId="571"/>
          <ac:spMkLst>
            <pc:docMk/>
            <pc:sldMk cId="496016912" sldId="259"/>
            <ac:spMk id="1059" creationId="{ACAC1447-DD2D-B6A9-4D26-7E667C67A143}"/>
          </ac:spMkLst>
        </pc:spChg>
        <pc:spChg chg="mod">
          <ac:chgData name="Koenig, David" userId="4a696c61-d702-4e20-8189-cc1a7c5cf7a0" providerId="ADAL" clId="{4EEBE7AB-B1F6-4955-A954-53C91C63A8EE}" dt="2025-04-09T11:25:07.970" v="668" actId="571"/>
          <ac:spMkLst>
            <pc:docMk/>
            <pc:sldMk cId="496016912" sldId="259"/>
            <ac:spMk id="1060" creationId="{ACD0A45F-E7D1-8C37-1B4F-188354D7BAD1}"/>
          </ac:spMkLst>
        </pc:spChg>
        <pc:spChg chg="mod">
          <ac:chgData name="Koenig, David" userId="4a696c61-d702-4e20-8189-cc1a7c5cf7a0" providerId="ADAL" clId="{4EEBE7AB-B1F6-4955-A954-53C91C63A8EE}" dt="2025-04-09T11:25:12.441" v="669" actId="571"/>
          <ac:spMkLst>
            <pc:docMk/>
            <pc:sldMk cId="496016912" sldId="259"/>
            <ac:spMk id="1064" creationId="{77C50BD6-A11C-C66A-09F2-4411AE1C99E9}"/>
          </ac:spMkLst>
        </pc:spChg>
        <pc:spChg chg="mod">
          <ac:chgData name="Koenig, David" userId="4a696c61-d702-4e20-8189-cc1a7c5cf7a0" providerId="ADAL" clId="{4EEBE7AB-B1F6-4955-A954-53C91C63A8EE}" dt="2025-04-09T11:25:12.441" v="669" actId="571"/>
          <ac:spMkLst>
            <pc:docMk/>
            <pc:sldMk cId="496016912" sldId="259"/>
            <ac:spMk id="1065" creationId="{9CB5CF17-F2AE-B841-5C71-1000C83F91F3}"/>
          </ac:spMkLst>
        </pc:spChg>
        <pc:spChg chg="add mod">
          <ac:chgData name="Koenig, David" userId="4a696c61-d702-4e20-8189-cc1a7c5cf7a0" providerId="ADAL" clId="{4EEBE7AB-B1F6-4955-A954-53C91C63A8EE}" dt="2025-04-09T11:27:52.738" v="797" actId="571"/>
          <ac:spMkLst>
            <pc:docMk/>
            <pc:sldMk cId="496016912" sldId="259"/>
            <ac:spMk id="1070" creationId="{203410EF-4FD7-A95B-9369-F1B1E8DDE887}"/>
          </ac:spMkLst>
        </pc:spChg>
        <pc:spChg chg="add mod ord">
          <ac:chgData name="Koenig, David" userId="4a696c61-d702-4e20-8189-cc1a7c5cf7a0" providerId="ADAL" clId="{4EEBE7AB-B1F6-4955-A954-53C91C63A8EE}" dt="2025-04-09T11:30:25.016" v="879" actId="167"/>
          <ac:spMkLst>
            <pc:docMk/>
            <pc:sldMk cId="496016912" sldId="259"/>
            <ac:spMk id="1071" creationId="{ADC983EE-175A-7F6A-0452-EE9AF944A5B2}"/>
          </ac:spMkLst>
        </pc:spChg>
        <pc:spChg chg="mod">
          <ac:chgData name="Koenig, David" userId="4a696c61-d702-4e20-8189-cc1a7c5cf7a0" providerId="ADAL" clId="{4EEBE7AB-B1F6-4955-A954-53C91C63A8EE}" dt="2025-04-09T11:29:14.281" v="856" actId="207"/>
          <ac:spMkLst>
            <pc:docMk/>
            <pc:sldMk cId="496016912" sldId="259"/>
            <ac:spMk id="1073" creationId="{427A3166-56EC-F337-C8A4-3405972FC4DE}"/>
          </ac:spMkLst>
        </pc:spChg>
        <pc:spChg chg="mod">
          <ac:chgData name="Koenig, David" userId="4a696c61-d702-4e20-8189-cc1a7c5cf7a0" providerId="ADAL" clId="{4EEBE7AB-B1F6-4955-A954-53C91C63A8EE}" dt="2025-04-09T11:29:14.281" v="856" actId="207"/>
          <ac:spMkLst>
            <pc:docMk/>
            <pc:sldMk cId="496016912" sldId="259"/>
            <ac:spMk id="1074" creationId="{B0886CE6-F683-B0E6-1669-B684FCAEFFD7}"/>
          </ac:spMkLst>
        </pc:spChg>
        <pc:spChg chg="mod">
          <ac:chgData name="Koenig, David" userId="4a696c61-d702-4e20-8189-cc1a7c5cf7a0" providerId="ADAL" clId="{4EEBE7AB-B1F6-4955-A954-53C91C63A8EE}" dt="2025-04-09T11:29:18.798" v="857" actId="571"/>
          <ac:spMkLst>
            <pc:docMk/>
            <pc:sldMk cId="496016912" sldId="259"/>
            <ac:spMk id="1078" creationId="{B54159CA-02C2-72E7-D489-F7ADEA7C0016}"/>
          </ac:spMkLst>
        </pc:spChg>
        <pc:spChg chg="mod">
          <ac:chgData name="Koenig, David" userId="4a696c61-d702-4e20-8189-cc1a7c5cf7a0" providerId="ADAL" clId="{4EEBE7AB-B1F6-4955-A954-53C91C63A8EE}" dt="2025-04-09T11:29:18.798" v="857" actId="571"/>
          <ac:spMkLst>
            <pc:docMk/>
            <pc:sldMk cId="496016912" sldId="259"/>
            <ac:spMk id="1079" creationId="{CFE4341F-54DB-14FE-DCB4-B8BD19F150E2}"/>
          </ac:spMkLst>
        </pc:spChg>
        <pc:spChg chg="mod">
          <ac:chgData name="Koenig, David" userId="4a696c61-d702-4e20-8189-cc1a7c5cf7a0" providerId="ADAL" clId="{4EEBE7AB-B1F6-4955-A954-53C91C63A8EE}" dt="2025-04-09T11:29:21.027" v="858" actId="571"/>
          <ac:spMkLst>
            <pc:docMk/>
            <pc:sldMk cId="496016912" sldId="259"/>
            <ac:spMk id="1083" creationId="{875C2E05-5C5A-24F0-49EF-BBA37C20D6EC}"/>
          </ac:spMkLst>
        </pc:spChg>
        <pc:spChg chg="mo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1084" creationId="{AA60597F-9D19-230F-78A3-DEC84A186D97}"/>
          </ac:spMkLst>
        </pc:spChg>
        <pc:spChg chg="mod">
          <ac:chgData name="Koenig, David" userId="4a696c61-d702-4e20-8189-cc1a7c5cf7a0" providerId="ADAL" clId="{4EEBE7AB-B1F6-4955-A954-53C91C63A8EE}" dt="2025-04-09T11:29:28.240" v="861" actId="571"/>
          <ac:spMkLst>
            <pc:docMk/>
            <pc:sldMk cId="496016912" sldId="259"/>
            <ac:spMk id="1093" creationId="{7A6E3801-A57D-BB59-B3E9-F582ADC89977}"/>
          </ac:spMkLst>
        </pc:spChg>
        <pc:spChg chg="mod">
          <ac:chgData name="Koenig, David" userId="4a696c61-d702-4e20-8189-cc1a7c5cf7a0" providerId="ADAL" clId="{4EEBE7AB-B1F6-4955-A954-53C91C63A8EE}" dt="2025-04-09T11:29:28.240" v="861" actId="571"/>
          <ac:spMkLst>
            <pc:docMk/>
            <pc:sldMk cId="496016912" sldId="259"/>
            <ac:spMk id="1094" creationId="{EDEB6DC8-3264-877E-04C1-B5EA589054A9}"/>
          </ac:spMkLst>
        </pc:spChg>
        <pc:spChg chg="add mod ord">
          <ac:chgData name="Koenig, David" userId="4a696c61-d702-4e20-8189-cc1a7c5cf7a0" providerId="ADAL" clId="{4EEBE7AB-B1F6-4955-A954-53C91C63A8EE}" dt="2025-04-09T11:30:17.532" v="878" actId="167"/>
          <ac:spMkLst>
            <pc:docMk/>
            <pc:sldMk cId="496016912" sldId="259"/>
            <ac:spMk id="1097" creationId="{8DCC9840-08A4-1C66-C706-10EC224149A7}"/>
          </ac:spMkLst>
        </pc:spChg>
        <pc:spChg chg="add mod ord">
          <ac:chgData name="Koenig, David" userId="4a696c61-d702-4e20-8189-cc1a7c5cf7a0" providerId="ADAL" clId="{4EEBE7AB-B1F6-4955-A954-53C91C63A8EE}" dt="2025-04-09T11:30:17.532" v="878" actId="167"/>
          <ac:spMkLst>
            <pc:docMk/>
            <pc:sldMk cId="496016912" sldId="259"/>
            <ac:spMk id="1098" creationId="{B9AF010F-0A96-9F65-D0E7-93D795813152}"/>
          </ac:spMkLst>
        </pc:spChg>
        <pc:spChg chg="add mo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1100" creationId="{657BA57C-EE20-0EC6-AACC-EA81184D5650}"/>
          </ac:spMkLst>
        </pc:spChg>
        <pc:spChg chg="add mod">
          <ac:chgData name="Koenig, David" userId="4a696c61-d702-4e20-8189-cc1a7c5cf7a0" providerId="ADAL" clId="{4EEBE7AB-B1F6-4955-A954-53C91C63A8EE}" dt="2025-04-09T11:34:34.932" v="910" actId="20577"/>
          <ac:spMkLst>
            <pc:docMk/>
            <pc:sldMk cId="496016912" sldId="259"/>
            <ac:spMk id="1101" creationId="{0192D782-5EF6-51F9-DCA3-80819120A23A}"/>
          </ac:spMkLst>
        </pc:spChg>
        <pc:spChg chg="add mod">
          <ac:chgData name="Koenig, David" userId="4a696c61-d702-4e20-8189-cc1a7c5cf7a0" providerId="ADAL" clId="{4EEBE7AB-B1F6-4955-A954-53C91C63A8EE}" dt="2025-04-09T11:34:37.769" v="911" actId="20577"/>
          <ac:spMkLst>
            <pc:docMk/>
            <pc:sldMk cId="496016912" sldId="259"/>
            <ac:spMk id="1102" creationId="{2538B4EA-4212-5828-D158-5A47004380F4}"/>
          </ac:spMkLst>
        </pc:spChg>
        <pc:spChg chg="add mod">
          <ac:chgData name="Koenig, David" userId="4a696c61-d702-4e20-8189-cc1a7c5cf7a0" providerId="ADAL" clId="{4EEBE7AB-B1F6-4955-A954-53C91C63A8EE}" dt="2025-04-09T11:34:39.933" v="912" actId="20577"/>
          <ac:spMkLst>
            <pc:docMk/>
            <pc:sldMk cId="496016912" sldId="259"/>
            <ac:spMk id="1103" creationId="{919EA697-BCB5-015F-0C54-72EF1B1C4696}"/>
          </ac:spMkLst>
        </pc:spChg>
        <pc:spChg chg="add mod">
          <ac:chgData name="Koenig, David" userId="4a696c61-d702-4e20-8189-cc1a7c5cf7a0" providerId="ADAL" clId="{4EEBE7AB-B1F6-4955-A954-53C91C63A8EE}" dt="2025-04-09T11:37:37.024" v="1089" actId="1035"/>
          <ac:spMkLst>
            <pc:docMk/>
            <pc:sldMk cId="496016912" sldId="259"/>
            <ac:spMk id="1104" creationId="{7A526E59-501A-0B36-A69C-8CFBC5853034}"/>
          </ac:spMkLst>
        </pc:spChg>
        <pc:grpChg chg="add mod">
          <ac:chgData name="Koenig, David" userId="4a696c61-d702-4e20-8189-cc1a7c5cf7a0" providerId="ADAL" clId="{4EEBE7AB-B1F6-4955-A954-53C91C63A8EE}" dt="2025-04-09T11:33:52.858" v="899" actId="1076"/>
          <ac:grpSpMkLst>
            <pc:docMk/>
            <pc:sldMk cId="496016912" sldId="259"/>
            <ac:grpSpMk id="22" creationId="{79FB09B3-DDE8-01BE-19FD-78F068B7A7EC}"/>
          </ac:grpSpMkLst>
        </pc:grpChg>
        <pc:grpChg chg="add mod">
          <ac:chgData name="Koenig, David" userId="4a696c61-d702-4e20-8189-cc1a7c5cf7a0" providerId="ADAL" clId="{4EEBE7AB-B1F6-4955-A954-53C91C63A8EE}" dt="2025-04-09T11:18:49.795" v="571" actId="1076"/>
          <ac:grpSpMkLst>
            <pc:docMk/>
            <pc:sldMk cId="496016912" sldId="259"/>
            <ac:grpSpMk id="23" creationId="{978B4591-5011-FC63-A0EE-C05E7AE7FA60}"/>
          </ac:grpSpMkLst>
        </pc:grpChg>
        <pc:grpChg chg="add mod">
          <ac:chgData name="Koenig, David" userId="4a696c61-d702-4e20-8189-cc1a7c5cf7a0" providerId="ADAL" clId="{4EEBE7AB-B1F6-4955-A954-53C91C63A8EE}" dt="2025-04-09T11:18:55.703" v="573" actId="1076"/>
          <ac:grpSpMkLst>
            <pc:docMk/>
            <pc:sldMk cId="496016912" sldId="259"/>
            <ac:grpSpMk id="35" creationId="{A89E81A7-49CE-0BC2-0A96-DB7DB362770C}"/>
          </ac:grpSpMkLst>
        </pc:grpChg>
        <pc:grpChg chg="add mod">
          <ac:chgData name="Koenig, David" userId="4a696c61-d702-4e20-8189-cc1a7c5cf7a0" providerId="ADAL" clId="{4EEBE7AB-B1F6-4955-A954-53C91C63A8EE}" dt="2025-04-09T11:19:04.566" v="577" actId="1076"/>
          <ac:grpSpMkLst>
            <pc:docMk/>
            <pc:sldMk cId="496016912" sldId="259"/>
            <ac:grpSpMk id="44" creationId="{5BAE6748-92A8-819F-B982-A4F099CC1417}"/>
          </ac:grpSpMkLst>
        </pc:grpChg>
        <pc:grpChg chg="add mod">
          <ac:chgData name="Koenig, David" userId="4a696c61-d702-4e20-8189-cc1a7c5cf7a0" providerId="ADAL" clId="{4EEBE7AB-B1F6-4955-A954-53C91C63A8EE}" dt="2025-04-09T11:22:18.395" v="622" actId="1076"/>
          <ac:grpSpMkLst>
            <pc:docMk/>
            <pc:sldMk cId="496016912" sldId="259"/>
            <ac:grpSpMk id="58" creationId="{5F43B4FA-0D94-DA10-52E3-3F74929217A7}"/>
          </ac:grpSpMkLst>
        </pc:grpChg>
        <pc:grpChg chg="add mod ord">
          <ac:chgData name="Koenig, David" userId="4a696c61-d702-4e20-8189-cc1a7c5cf7a0" providerId="ADAL" clId="{4EEBE7AB-B1F6-4955-A954-53C91C63A8EE}" dt="2025-04-09T11:24:32.951" v="661" actId="167"/>
          <ac:grpSpMkLst>
            <pc:docMk/>
            <pc:sldMk cId="496016912" sldId="259"/>
            <ac:grpSpMk id="1032" creationId="{FA922579-7B99-50CD-7801-7B2763648184}"/>
          </ac:grpSpMkLst>
        </pc:grpChg>
        <pc:grpChg chg="add mod ord">
          <ac:chgData name="Koenig, David" userId="4a696c61-d702-4e20-8189-cc1a7c5cf7a0" providerId="ADAL" clId="{4EEBE7AB-B1F6-4955-A954-53C91C63A8EE}" dt="2025-04-09T11:30:25.016" v="879" actId="167"/>
          <ac:grpSpMkLst>
            <pc:docMk/>
            <pc:sldMk cId="496016912" sldId="259"/>
            <ac:grpSpMk id="1033" creationId="{2951345E-317C-70C6-6460-8561B54AEC84}"/>
          </ac:grpSpMkLst>
        </pc:grpChg>
        <pc:grpChg chg="add mod ord">
          <ac:chgData name="Koenig, David" userId="4a696c61-d702-4e20-8189-cc1a7c5cf7a0" providerId="ADAL" clId="{4EEBE7AB-B1F6-4955-A954-53C91C63A8EE}" dt="2025-04-09T11:24:32.951" v="661" actId="167"/>
          <ac:grpSpMkLst>
            <pc:docMk/>
            <pc:sldMk cId="496016912" sldId="259"/>
            <ac:grpSpMk id="1038" creationId="{70B9825C-28B7-36AE-9065-C0B9D2D193D5}"/>
          </ac:grpSpMkLst>
        </pc:grpChg>
        <pc:grpChg chg="add mod ord">
          <ac:chgData name="Koenig, David" userId="4a696c61-d702-4e20-8189-cc1a7c5cf7a0" providerId="ADAL" clId="{4EEBE7AB-B1F6-4955-A954-53C91C63A8EE}" dt="2025-04-09T11:24:35.933" v="664" actId="1037"/>
          <ac:grpSpMkLst>
            <pc:docMk/>
            <pc:sldMk cId="496016912" sldId="259"/>
            <ac:grpSpMk id="1043" creationId="{11510526-AD90-BEAA-ECE1-DDBF9C97F15D}"/>
          </ac:grpSpMkLst>
        </pc:grpChg>
        <pc:grpChg chg="add mod">
          <ac:chgData name="Koenig, David" userId="4a696c61-d702-4e20-8189-cc1a7c5cf7a0" providerId="ADAL" clId="{4EEBE7AB-B1F6-4955-A954-53C91C63A8EE}" dt="2025-04-09T11:25:02.526" v="666" actId="571"/>
          <ac:grpSpMkLst>
            <pc:docMk/>
            <pc:sldMk cId="496016912" sldId="259"/>
            <ac:grpSpMk id="1048" creationId="{8D273217-3EDC-48AB-6BBE-1B34DEAD9A99}"/>
          </ac:grpSpMkLst>
        </pc:grpChg>
        <pc:grpChg chg="add mod ord">
          <ac:chgData name="Koenig, David" userId="4a696c61-d702-4e20-8189-cc1a7c5cf7a0" providerId="ADAL" clId="{4EEBE7AB-B1F6-4955-A954-53C91C63A8EE}" dt="2025-04-09T11:30:25.016" v="879" actId="167"/>
          <ac:grpSpMkLst>
            <pc:docMk/>
            <pc:sldMk cId="496016912" sldId="259"/>
            <ac:grpSpMk id="1053" creationId="{ED564FDE-5F50-1607-E1AE-801628395865}"/>
          </ac:grpSpMkLst>
        </pc:grpChg>
        <pc:grpChg chg="add mod ord">
          <ac:chgData name="Koenig, David" userId="4a696c61-d702-4e20-8189-cc1a7c5cf7a0" providerId="ADAL" clId="{4EEBE7AB-B1F6-4955-A954-53C91C63A8EE}" dt="2025-04-09T11:30:25.016" v="879" actId="167"/>
          <ac:grpSpMkLst>
            <pc:docMk/>
            <pc:sldMk cId="496016912" sldId="259"/>
            <ac:grpSpMk id="1058" creationId="{5F2E0DCB-7C09-C243-80CC-BD86FF73DD99}"/>
          </ac:grpSpMkLst>
        </pc:grpChg>
        <pc:grpChg chg="add mod ord">
          <ac:chgData name="Koenig, David" userId="4a696c61-d702-4e20-8189-cc1a7c5cf7a0" providerId="ADAL" clId="{4EEBE7AB-B1F6-4955-A954-53C91C63A8EE}" dt="2025-04-09T11:30:25.016" v="879" actId="167"/>
          <ac:grpSpMkLst>
            <pc:docMk/>
            <pc:sldMk cId="496016912" sldId="259"/>
            <ac:grpSpMk id="1063" creationId="{8808D720-4EB1-1D01-5FFB-C50FF29F4A49}"/>
          </ac:grpSpMkLst>
        </pc:grpChg>
        <pc:grpChg chg="add mod ord">
          <ac:chgData name="Koenig, David" userId="4a696c61-d702-4e20-8189-cc1a7c5cf7a0" providerId="ADAL" clId="{4EEBE7AB-B1F6-4955-A954-53C91C63A8EE}" dt="2025-04-09T11:30:17.532" v="878" actId="167"/>
          <ac:grpSpMkLst>
            <pc:docMk/>
            <pc:sldMk cId="496016912" sldId="259"/>
            <ac:grpSpMk id="1072" creationId="{443A90B3-A182-74D5-AEAC-D33F8F733F18}"/>
          </ac:grpSpMkLst>
        </pc:grpChg>
        <pc:grpChg chg="add mod ord">
          <ac:chgData name="Koenig, David" userId="4a696c61-d702-4e20-8189-cc1a7c5cf7a0" providerId="ADAL" clId="{4EEBE7AB-B1F6-4955-A954-53C91C63A8EE}" dt="2025-04-09T11:30:17.532" v="878" actId="167"/>
          <ac:grpSpMkLst>
            <pc:docMk/>
            <pc:sldMk cId="496016912" sldId="259"/>
            <ac:grpSpMk id="1077" creationId="{5B97E528-58BC-3FB1-493F-1ED01B26B6D7}"/>
          </ac:grpSpMkLst>
        </pc:grpChg>
        <pc:grpChg chg="add mod ord">
          <ac:chgData name="Koenig, David" userId="4a696c61-d702-4e20-8189-cc1a7c5cf7a0" providerId="ADAL" clId="{4EEBE7AB-B1F6-4955-A954-53C91C63A8EE}" dt="2025-04-09T11:30:17.532" v="878" actId="167"/>
          <ac:grpSpMkLst>
            <pc:docMk/>
            <pc:sldMk cId="496016912" sldId="259"/>
            <ac:grpSpMk id="1082" creationId="{DA036F15-4B87-E540-481C-21FC6FDDD855}"/>
          </ac:grpSpMkLst>
        </pc:grpChg>
        <pc:grpChg chg="add mod ord">
          <ac:chgData name="Koenig, David" userId="4a696c61-d702-4e20-8189-cc1a7c5cf7a0" providerId="ADAL" clId="{4EEBE7AB-B1F6-4955-A954-53C91C63A8EE}" dt="2025-04-09T11:30:31.465" v="884" actId="1038"/>
          <ac:grpSpMkLst>
            <pc:docMk/>
            <pc:sldMk cId="496016912" sldId="259"/>
            <ac:grpSpMk id="1092" creationId="{57972781-7CC2-13B5-1D12-05D5519745C5}"/>
          </ac:grpSpMkLst>
        </pc:grpChg>
        <pc:picChg chg="add mod">
          <ac:chgData name="Koenig, David" userId="4a696c61-d702-4e20-8189-cc1a7c5cf7a0" providerId="ADAL" clId="{4EEBE7AB-B1F6-4955-A954-53C91C63A8EE}" dt="2025-04-09T11:22:18.395" v="622" actId="1076"/>
          <ac:picMkLst>
            <pc:docMk/>
            <pc:sldMk cId="496016912" sldId="259"/>
            <ac:picMk id="1028" creationId="{48583F1E-317A-2E80-B816-89B97E5DB73D}"/>
          </ac:picMkLst>
        </pc:picChg>
        <pc:cxnChg chg="add mod">
          <ac:chgData name="Koenig, David" userId="4a696c61-d702-4e20-8189-cc1a7c5cf7a0" providerId="ADAL" clId="{4EEBE7AB-B1F6-4955-A954-53C91C63A8EE}" dt="2025-04-09T11:33:52.858" v="899" actId="1076"/>
          <ac:cxnSpMkLst>
            <pc:docMk/>
            <pc:sldMk cId="496016912" sldId="259"/>
            <ac:cxnSpMk id="11" creationId="{0CA5E179-0A3B-6283-85E3-B1235FAF45CA}"/>
          </ac:cxnSpMkLst>
        </pc:cxnChg>
        <pc:cxnChg chg="add mod">
          <ac:chgData name="Koenig, David" userId="4a696c61-d702-4e20-8189-cc1a7c5cf7a0" providerId="ADAL" clId="{4EEBE7AB-B1F6-4955-A954-53C91C63A8EE}" dt="2025-04-09T11:22:18.395" v="622" actId="1076"/>
          <ac:cxnSpMkLst>
            <pc:docMk/>
            <pc:sldMk cId="496016912" sldId="259"/>
            <ac:cxnSpMk id="12" creationId="{7A5990FD-45DE-96D2-DE36-050A8B90935E}"/>
          </ac:cxnSpMkLst>
        </pc:cxnChg>
        <pc:cxnChg chg="add mod">
          <ac:chgData name="Koenig, David" userId="4a696c61-d702-4e20-8189-cc1a7c5cf7a0" providerId="ADAL" clId="{4EEBE7AB-B1F6-4955-A954-53C91C63A8EE}" dt="2025-04-09T11:38:44.532" v="1167" actId="14100"/>
          <ac:cxnSpMkLst>
            <pc:docMk/>
            <pc:sldMk cId="496016912" sldId="259"/>
            <ac:cxnSpMk id="21" creationId="{6D58A540-AA89-E239-EFE8-4F13101B48C6}"/>
          </ac:cxnSpMkLst>
        </pc:cxnChg>
        <pc:cxnChg chg="add mod">
          <ac:chgData name="Koenig, David" userId="4a696c61-d702-4e20-8189-cc1a7c5cf7a0" providerId="ADAL" clId="{4EEBE7AB-B1F6-4955-A954-53C91C63A8EE}" dt="2025-04-09T11:38:49.856" v="1168" actId="14100"/>
          <ac:cxnSpMkLst>
            <pc:docMk/>
            <pc:sldMk cId="496016912" sldId="259"/>
            <ac:cxnSpMk id="27" creationId="{F282F2DB-C3AB-D829-EA88-826F0AFE5EC7}"/>
          </ac:cxnSpMkLst>
        </pc:cxnChg>
        <pc:cxnChg chg="add mod">
          <ac:chgData name="Koenig, David" userId="4a696c61-d702-4e20-8189-cc1a7c5cf7a0" providerId="ADAL" clId="{4EEBE7AB-B1F6-4955-A954-53C91C63A8EE}" dt="2025-04-09T11:22:18.395" v="622" actId="1076"/>
          <ac:cxnSpMkLst>
            <pc:docMk/>
            <pc:sldMk cId="496016912" sldId="259"/>
            <ac:cxnSpMk id="51" creationId="{60780981-B621-1332-1269-0378D121B372}"/>
          </ac:cxnSpMkLst>
        </pc:cxnChg>
        <pc:cxnChg chg="add mod">
          <ac:chgData name="Koenig, David" userId="4a696c61-d702-4e20-8189-cc1a7c5cf7a0" providerId="ADAL" clId="{4EEBE7AB-B1F6-4955-A954-53C91C63A8EE}" dt="2025-04-09T11:22:18.395" v="622" actId="1076"/>
          <ac:cxnSpMkLst>
            <pc:docMk/>
            <pc:sldMk cId="496016912" sldId="259"/>
            <ac:cxnSpMk id="53" creationId="{53B78D6E-6338-D104-D190-9262C9A5ED67}"/>
          </ac:cxnSpMkLst>
        </pc:cxnChg>
        <pc:cxnChg chg="add mod">
          <ac:chgData name="Koenig, David" userId="4a696c61-d702-4e20-8189-cc1a7c5cf7a0" providerId="ADAL" clId="{4EEBE7AB-B1F6-4955-A954-53C91C63A8EE}" dt="2025-04-09T11:23:55.355" v="653" actId="164"/>
          <ac:cxnSpMkLst>
            <pc:docMk/>
            <pc:sldMk cId="496016912" sldId="259"/>
            <ac:cxnSpMk id="1027" creationId="{455D9BB6-290F-77CE-6607-B1DE90D71A76}"/>
          </ac:cxnSpMkLst>
        </pc:cxnChg>
        <pc:cxnChg chg="add mod">
          <ac:chgData name="Koenig, David" userId="4a696c61-d702-4e20-8189-cc1a7c5cf7a0" providerId="ADAL" clId="{4EEBE7AB-B1F6-4955-A954-53C91C63A8EE}" dt="2025-04-09T11:23:55.355" v="653" actId="164"/>
          <ac:cxnSpMkLst>
            <pc:docMk/>
            <pc:sldMk cId="496016912" sldId="259"/>
            <ac:cxnSpMk id="1030" creationId="{2CD3F454-9AE6-0630-8772-406E5A9F53F3}"/>
          </ac:cxnSpMkLst>
        </pc:cxnChg>
        <pc:cxnChg chg="mod">
          <ac:chgData name="Koenig, David" userId="4a696c61-d702-4e20-8189-cc1a7c5cf7a0" providerId="ADAL" clId="{4EEBE7AB-B1F6-4955-A954-53C91C63A8EE}" dt="2025-04-09T11:23:58.926" v="655" actId="571"/>
          <ac:cxnSpMkLst>
            <pc:docMk/>
            <pc:sldMk cId="496016912" sldId="259"/>
            <ac:cxnSpMk id="1036" creationId="{271E733E-A022-57FE-E9BD-83FCF10A5C8A}"/>
          </ac:cxnSpMkLst>
        </pc:cxnChg>
        <pc:cxnChg chg="mod">
          <ac:chgData name="Koenig, David" userId="4a696c61-d702-4e20-8189-cc1a7c5cf7a0" providerId="ADAL" clId="{4EEBE7AB-B1F6-4955-A954-53C91C63A8EE}" dt="2025-04-09T11:23:58.926" v="655" actId="571"/>
          <ac:cxnSpMkLst>
            <pc:docMk/>
            <pc:sldMk cId="496016912" sldId="259"/>
            <ac:cxnSpMk id="1037" creationId="{1CDCDCDF-63E9-965A-3948-4C2A6D3B5F74}"/>
          </ac:cxnSpMkLst>
        </pc:cxnChg>
        <pc:cxnChg chg="mod">
          <ac:chgData name="Koenig, David" userId="4a696c61-d702-4e20-8189-cc1a7c5cf7a0" providerId="ADAL" clId="{4EEBE7AB-B1F6-4955-A954-53C91C63A8EE}" dt="2025-04-09T11:24:09.092" v="657" actId="571"/>
          <ac:cxnSpMkLst>
            <pc:docMk/>
            <pc:sldMk cId="496016912" sldId="259"/>
            <ac:cxnSpMk id="1041" creationId="{F6569570-9D97-4171-D65A-30DD7F6D11CA}"/>
          </ac:cxnSpMkLst>
        </pc:cxnChg>
        <pc:cxnChg chg="mod">
          <ac:chgData name="Koenig, David" userId="4a696c61-d702-4e20-8189-cc1a7c5cf7a0" providerId="ADAL" clId="{4EEBE7AB-B1F6-4955-A954-53C91C63A8EE}" dt="2025-04-09T11:24:09.092" v="657" actId="571"/>
          <ac:cxnSpMkLst>
            <pc:docMk/>
            <pc:sldMk cId="496016912" sldId="259"/>
            <ac:cxnSpMk id="1042" creationId="{5251B9CD-2886-88AA-EF96-FCABC6CE9413}"/>
          </ac:cxnSpMkLst>
        </pc:cxnChg>
        <pc:cxnChg chg="mod">
          <ac:chgData name="Koenig, David" userId="4a696c61-d702-4e20-8189-cc1a7c5cf7a0" providerId="ADAL" clId="{4EEBE7AB-B1F6-4955-A954-53C91C63A8EE}" dt="2025-04-09T11:24:11.322" v="658" actId="571"/>
          <ac:cxnSpMkLst>
            <pc:docMk/>
            <pc:sldMk cId="496016912" sldId="259"/>
            <ac:cxnSpMk id="1046" creationId="{619EFF32-FFEE-6F95-43BC-C0BFFA385D4C}"/>
          </ac:cxnSpMkLst>
        </pc:cxnChg>
        <pc:cxnChg chg="mod">
          <ac:chgData name="Koenig, David" userId="4a696c61-d702-4e20-8189-cc1a7c5cf7a0" providerId="ADAL" clId="{4EEBE7AB-B1F6-4955-A954-53C91C63A8EE}" dt="2025-04-09T11:24:11.322" v="658" actId="571"/>
          <ac:cxnSpMkLst>
            <pc:docMk/>
            <pc:sldMk cId="496016912" sldId="259"/>
            <ac:cxnSpMk id="1047" creationId="{9220C589-1283-58F9-9CA7-F0773B89C595}"/>
          </ac:cxnSpMkLst>
        </pc:cxnChg>
        <pc:cxnChg chg="mod">
          <ac:chgData name="Koenig, David" userId="4a696c61-d702-4e20-8189-cc1a7c5cf7a0" providerId="ADAL" clId="{4EEBE7AB-B1F6-4955-A954-53C91C63A8EE}" dt="2025-04-09T11:25:02.526" v="666" actId="571"/>
          <ac:cxnSpMkLst>
            <pc:docMk/>
            <pc:sldMk cId="496016912" sldId="259"/>
            <ac:cxnSpMk id="1051" creationId="{FD1A2318-A3C5-7170-7EBA-DF876D026365}"/>
          </ac:cxnSpMkLst>
        </pc:cxnChg>
        <pc:cxnChg chg="mod">
          <ac:chgData name="Koenig, David" userId="4a696c61-d702-4e20-8189-cc1a7c5cf7a0" providerId="ADAL" clId="{4EEBE7AB-B1F6-4955-A954-53C91C63A8EE}" dt="2025-04-09T11:25:02.526" v="666" actId="571"/>
          <ac:cxnSpMkLst>
            <pc:docMk/>
            <pc:sldMk cId="496016912" sldId="259"/>
            <ac:cxnSpMk id="1052" creationId="{7D068F24-83B3-C05F-41EA-2E3AF48BFC3B}"/>
          </ac:cxnSpMkLst>
        </pc:cxnChg>
        <pc:cxnChg chg="mod">
          <ac:chgData name="Koenig, David" userId="4a696c61-d702-4e20-8189-cc1a7c5cf7a0" providerId="ADAL" clId="{4EEBE7AB-B1F6-4955-A954-53C91C63A8EE}" dt="2025-04-09T11:25:05.457" v="667" actId="571"/>
          <ac:cxnSpMkLst>
            <pc:docMk/>
            <pc:sldMk cId="496016912" sldId="259"/>
            <ac:cxnSpMk id="1056" creationId="{0853F8F2-EF31-1799-4170-3729AD198B14}"/>
          </ac:cxnSpMkLst>
        </pc:cxnChg>
        <pc:cxnChg chg="mod">
          <ac:chgData name="Koenig, David" userId="4a696c61-d702-4e20-8189-cc1a7c5cf7a0" providerId="ADAL" clId="{4EEBE7AB-B1F6-4955-A954-53C91C63A8EE}" dt="2025-04-09T11:25:05.457" v="667" actId="571"/>
          <ac:cxnSpMkLst>
            <pc:docMk/>
            <pc:sldMk cId="496016912" sldId="259"/>
            <ac:cxnSpMk id="1057" creationId="{E20085AC-C39F-E2C2-66A0-D83658E216C1}"/>
          </ac:cxnSpMkLst>
        </pc:cxnChg>
        <pc:cxnChg chg="mod">
          <ac:chgData name="Koenig, David" userId="4a696c61-d702-4e20-8189-cc1a7c5cf7a0" providerId="ADAL" clId="{4EEBE7AB-B1F6-4955-A954-53C91C63A8EE}" dt="2025-04-09T11:25:07.970" v="668" actId="571"/>
          <ac:cxnSpMkLst>
            <pc:docMk/>
            <pc:sldMk cId="496016912" sldId="259"/>
            <ac:cxnSpMk id="1061" creationId="{58E286E6-413C-DAD6-61C9-443941DA2DD4}"/>
          </ac:cxnSpMkLst>
        </pc:cxnChg>
        <pc:cxnChg chg="mod">
          <ac:chgData name="Koenig, David" userId="4a696c61-d702-4e20-8189-cc1a7c5cf7a0" providerId="ADAL" clId="{4EEBE7AB-B1F6-4955-A954-53C91C63A8EE}" dt="2025-04-09T11:25:07.970" v="668" actId="571"/>
          <ac:cxnSpMkLst>
            <pc:docMk/>
            <pc:sldMk cId="496016912" sldId="259"/>
            <ac:cxnSpMk id="1062" creationId="{BA6BBC2A-126C-1AFC-A0FD-F7E62CAC6592}"/>
          </ac:cxnSpMkLst>
        </pc:cxnChg>
        <pc:cxnChg chg="mod">
          <ac:chgData name="Koenig, David" userId="4a696c61-d702-4e20-8189-cc1a7c5cf7a0" providerId="ADAL" clId="{4EEBE7AB-B1F6-4955-A954-53C91C63A8EE}" dt="2025-04-09T11:25:12.441" v="669" actId="571"/>
          <ac:cxnSpMkLst>
            <pc:docMk/>
            <pc:sldMk cId="496016912" sldId="259"/>
            <ac:cxnSpMk id="1066" creationId="{B2EE2584-92BB-33AE-87BF-F5D524C5961F}"/>
          </ac:cxnSpMkLst>
        </pc:cxnChg>
        <pc:cxnChg chg="mod">
          <ac:chgData name="Koenig, David" userId="4a696c61-d702-4e20-8189-cc1a7c5cf7a0" providerId="ADAL" clId="{4EEBE7AB-B1F6-4955-A954-53C91C63A8EE}" dt="2025-04-09T11:25:12.441" v="669" actId="571"/>
          <ac:cxnSpMkLst>
            <pc:docMk/>
            <pc:sldMk cId="496016912" sldId="259"/>
            <ac:cxnSpMk id="1067" creationId="{22A460B1-649C-08E9-75F2-4E8627FB7738}"/>
          </ac:cxnSpMkLst>
        </pc:cxnChg>
        <pc:cxnChg chg="mod">
          <ac:chgData name="Koenig, David" userId="4a696c61-d702-4e20-8189-cc1a7c5cf7a0" providerId="ADAL" clId="{4EEBE7AB-B1F6-4955-A954-53C91C63A8EE}" dt="2025-04-09T11:29:08.900" v="855" actId="571"/>
          <ac:cxnSpMkLst>
            <pc:docMk/>
            <pc:sldMk cId="496016912" sldId="259"/>
            <ac:cxnSpMk id="1075" creationId="{C55E0AE2-E998-3118-FB95-DC45ACAF3132}"/>
          </ac:cxnSpMkLst>
        </pc:cxnChg>
        <pc:cxnChg chg="mod">
          <ac:chgData name="Koenig, David" userId="4a696c61-d702-4e20-8189-cc1a7c5cf7a0" providerId="ADAL" clId="{4EEBE7AB-B1F6-4955-A954-53C91C63A8EE}" dt="2025-04-09T11:29:08.900" v="855" actId="571"/>
          <ac:cxnSpMkLst>
            <pc:docMk/>
            <pc:sldMk cId="496016912" sldId="259"/>
            <ac:cxnSpMk id="1076" creationId="{1A0FDB8E-8AA4-0DA4-AA6E-DAFC071635BB}"/>
          </ac:cxnSpMkLst>
        </pc:cxnChg>
        <pc:cxnChg chg="mod">
          <ac:chgData name="Koenig, David" userId="4a696c61-d702-4e20-8189-cc1a7c5cf7a0" providerId="ADAL" clId="{4EEBE7AB-B1F6-4955-A954-53C91C63A8EE}" dt="2025-04-09T11:29:18.798" v="857" actId="571"/>
          <ac:cxnSpMkLst>
            <pc:docMk/>
            <pc:sldMk cId="496016912" sldId="259"/>
            <ac:cxnSpMk id="1080" creationId="{8B42797A-CF68-EEAE-8B53-A31C3349B4A1}"/>
          </ac:cxnSpMkLst>
        </pc:cxnChg>
        <pc:cxnChg chg="mod">
          <ac:chgData name="Koenig, David" userId="4a696c61-d702-4e20-8189-cc1a7c5cf7a0" providerId="ADAL" clId="{4EEBE7AB-B1F6-4955-A954-53C91C63A8EE}" dt="2025-04-09T11:29:18.798" v="857" actId="571"/>
          <ac:cxnSpMkLst>
            <pc:docMk/>
            <pc:sldMk cId="496016912" sldId="259"/>
            <ac:cxnSpMk id="1081" creationId="{BDA40706-EA46-3F75-CF41-41D338A9CA8B}"/>
          </ac:cxnSpMkLst>
        </pc:cxnChg>
        <pc:cxnChg chg="mod">
          <ac:chgData name="Koenig, David" userId="4a696c61-d702-4e20-8189-cc1a7c5cf7a0" providerId="ADAL" clId="{4EEBE7AB-B1F6-4955-A954-53C91C63A8EE}" dt="2025-04-09T11:29:21.027" v="858" actId="571"/>
          <ac:cxnSpMkLst>
            <pc:docMk/>
            <pc:sldMk cId="496016912" sldId="259"/>
            <ac:cxnSpMk id="1085" creationId="{FB88895A-5952-A34B-B0A2-BC21E3EE9B35}"/>
          </ac:cxnSpMkLst>
        </pc:cxnChg>
        <pc:cxnChg chg="mod">
          <ac:chgData name="Koenig, David" userId="4a696c61-d702-4e20-8189-cc1a7c5cf7a0" providerId="ADAL" clId="{4EEBE7AB-B1F6-4955-A954-53C91C63A8EE}" dt="2025-04-09T11:29:21.027" v="858" actId="571"/>
          <ac:cxnSpMkLst>
            <pc:docMk/>
            <pc:sldMk cId="496016912" sldId="259"/>
            <ac:cxnSpMk id="1086" creationId="{4B2814EE-F557-C1FC-189E-6CAACCA58270}"/>
          </ac:cxnSpMkLst>
        </pc:cxnChg>
        <pc:cxnChg chg="mod">
          <ac:chgData name="Koenig, David" userId="4a696c61-d702-4e20-8189-cc1a7c5cf7a0" providerId="ADAL" clId="{4EEBE7AB-B1F6-4955-A954-53C91C63A8EE}" dt="2025-04-09T11:29:28.240" v="861" actId="571"/>
          <ac:cxnSpMkLst>
            <pc:docMk/>
            <pc:sldMk cId="496016912" sldId="259"/>
            <ac:cxnSpMk id="1095" creationId="{40E740C9-54F2-4614-E6FA-82455296931F}"/>
          </ac:cxnSpMkLst>
        </pc:cxnChg>
        <pc:cxnChg chg="mod">
          <ac:chgData name="Koenig, David" userId="4a696c61-d702-4e20-8189-cc1a7c5cf7a0" providerId="ADAL" clId="{4EEBE7AB-B1F6-4955-A954-53C91C63A8EE}" dt="2025-04-09T11:29:28.240" v="861" actId="571"/>
          <ac:cxnSpMkLst>
            <pc:docMk/>
            <pc:sldMk cId="496016912" sldId="259"/>
            <ac:cxnSpMk id="1096" creationId="{A93641F9-D336-05C7-4723-E2C00E2599C4}"/>
          </ac:cxnSpMkLst>
        </pc:cxnChg>
      </pc:sldChg>
      <pc:sldChg chg="add">
        <pc:chgData name="Koenig, David" userId="4a696c61-d702-4e20-8189-cc1a7c5cf7a0" providerId="ADAL" clId="{4EEBE7AB-B1F6-4955-A954-53C91C63A8EE}" dt="2025-04-09T11:33:16.362" v="897"/>
        <pc:sldMkLst>
          <pc:docMk/>
          <pc:sldMk cId="3026117289" sldId="260"/>
        </pc:sldMkLst>
      </pc:sldChg>
    </pc:docChg>
  </pc:docChgLst>
  <pc:docChgLst>
    <pc:chgData name="Koenig, David" userId="4a696c61-d702-4e20-8189-cc1a7c5cf7a0" providerId="ADAL" clId="{1811CF3D-189A-414B-A42B-8E7903C5FE4F}"/>
    <pc:docChg chg="custSel addSld modSld">
      <pc:chgData name="Koenig, David" userId="4a696c61-d702-4e20-8189-cc1a7c5cf7a0" providerId="ADAL" clId="{1811CF3D-189A-414B-A42B-8E7903C5FE4F}" dt="2025-05-02T10:59:44.046" v="163" actId="20577"/>
      <pc:docMkLst>
        <pc:docMk/>
      </pc:docMkLst>
      <pc:sldChg chg="addSp delSp modSp new mod">
        <pc:chgData name="Koenig, David" userId="4a696c61-d702-4e20-8189-cc1a7c5cf7a0" providerId="ADAL" clId="{1811CF3D-189A-414B-A42B-8E7903C5FE4F}" dt="2025-05-02T10:59:44.046" v="163" actId="20577"/>
        <pc:sldMkLst>
          <pc:docMk/>
          <pc:sldMk cId="1292277015" sldId="261"/>
        </pc:sldMkLst>
        <pc:spChg chg="add mod">
          <ac:chgData name="Koenig, David" userId="4a696c61-d702-4e20-8189-cc1a7c5cf7a0" providerId="ADAL" clId="{1811CF3D-189A-414B-A42B-8E7903C5FE4F}" dt="2025-05-02T10:52:39.696" v="4" actId="1076"/>
          <ac:spMkLst>
            <pc:docMk/>
            <pc:sldMk cId="1292277015" sldId="261"/>
            <ac:spMk id="4" creationId="{8C1E7FD0-09A6-D46B-55D6-C4E8E001C699}"/>
          </ac:spMkLst>
        </pc:spChg>
        <pc:spChg chg="add mod">
          <ac:chgData name="Koenig, David" userId="4a696c61-d702-4e20-8189-cc1a7c5cf7a0" providerId="ADAL" clId="{1811CF3D-189A-414B-A42B-8E7903C5FE4F}" dt="2025-05-02T10:59:28.934" v="146" actId="207"/>
          <ac:spMkLst>
            <pc:docMk/>
            <pc:sldMk cId="1292277015" sldId="261"/>
            <ac:spMk id="5" creationId="{D562FAD3-5C6F-CEEF-1B2F-03425A264C7C}"/>
          </ac:spMkLst>
        </pc:spChg>
        <pc:spChg chg="add mod">
          <ac:chgData name="Koenig, David" userId="4a696c61-d702-4e20-8189-cc1a7c5cf7a0" providerId="ADAL" clId="{1811CF3D-189A-414B-A42B-8E7903C5FE4F}" dt="2025-05-02T10:59:44.046" v="163" actId="20577"/>
          <ac:spMkLst>
            <pc:docMk/>
            <pc:sldMk cId="1292277015" sldId="261"/>
            <ac:spMk id="6" creationId="{D799EE92-88C0-895A-C9DB-B30807F7FE18}"/>
          </ac:spMkLst>
        </pc:spChg>
      </pc:sldChg>
    </pc:docChg>
  </pc:docChgLst>
  <pc:docChgLst>
    <pc:chgData name="Dautovic, Ensar" userId="b1f77791-d459-429c-b520-967d57b5529e" providerId="ADAL" clId="{89462CAE-5EB2-6E42-9D9B-6D3FDF95F0E3}"/>
    <pc:docChg chg="undo custSel modSld">
      <pc:chgData name="Dautovic, Ensar" userId="b1f77791-d459-429c-b520-967d57b5529e" providerId="ADAL" clId="{89462CAE-5EB2-6E42-9D9B-6D3FDF95F0E3}" dt="2025-04-09T11:53:59.666" v="178" actId="20577"/>
      <pc:docMkLst>
        <pc:docMk/>
      </pc:docMkLst>
      <pc:sldChg chg="modSp mod">
        <pc:chgData name="Dautovic, Ensar" userId="b1f77791-d459-429c-b520-967d57b5529e" providerId="ADAL" clId="{89462CAE-5EB2-6E42-9D9B-6D3FDF95F0E3}" dt="2025-04-09T11:53:59.666" v="178" actId="20577"/>
        <pc:sldMkLst>
          <pc:docMk/>
          <pc:sldMk cId="496016912" sldId="259"/>
        </pc:sldMkLst>
        <pc:spChg chg="mod">
          <ac:chgData name="Dautovic, Ensar" userId="b1f77791-d459-429c-b520-967d57b5529e" providerId="ADAL" clId="{89462CAE-5EB2-6E42-9D9B-6D3FDF95F0E3}" dt="2025-04-09T11:51:03.186" v="6" actId="1076"/>
          <ac:spMkLst>
            <pc:docMk/>
            <pc:sldMk cId="496016912" sldId="259"/>
            <ac:spMk id="4" creationId="{314FDB2F-6D48-95E2-2229-18EAC28E6EFD}"/>
          </ac:spMkLst>
        </pc:spChg>
        <pc:spChg chg="mod">
          <ac:chgData name="Dautovic, Ensar" userId="b1f77791-d459-429c-b520-967d57b5529e" providerId="ADAL" clId="{89462CAE-5EB2-6E42-9D9B-6D3FDF95F0E3}" dt="2025-04-09T11:50:55.029" v="2" actId="14100"/>
          <ac:spMkLst>
            <pc:docMk/>
            <pc:sldMk cId="496016912" sldId="259"/>
            <ac:spMk id="5" creationId="{4F443140-F0AF-50D2-8C63-415EA023CEBF}"/>
          </ac:spMkLst>
        </pc:spChg>
        <pc:spChg chg="mod">
          <ac:chgData name="Dautovic, Ensar" userId="b1f77791-d459-429c-b520-967d57b5529e" providerId="ADAL" clId="{89462CAE-5EB2-6E42-9D9B-6D3FDF95F0E3}" dt="2025-04-09T11:51:29.228" v="11" actId="1076"/>
          <ac:spMkLst>
            <pc:docMk/>
            <pc:sldMk cId="496016912" sldId="259"/>
            <ac:spMk id="24" creationId="{5B1E7AD7-D3A9-32D4-5119-A93B22AADA88}"/>
          </ac:spMkLst>
        </pc:spChg>
        <pc:spChg chg="mod">
          <ac:chgData name="Dautovic, Ensar" userId="b1f77791-d459-429c-b520-967d57b5529e" providerId="ADAL" clId="{89462CAE-5EB2-6E42-9D9B-6D3FDF95F0E3}" dt="2025-04-09T11:53:59.666" v="178" actId="20577"/>
          <ac:spMkLst>
            <pc:docMk/>
            <pc:sldMk cId="496016912" sldId="259"/>
            <ac:spMk id="30" creationId="{7BAE075A-9B1C-6748-9BC3-F33C4BA7256F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34" creationId="{A788EDEE-4976-51CB-EEB3-B0AFD7547250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40" creationId="{430A5535-9352-C26D-DD6F-149E904DBAD7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45" creationId="{51A9BD57-63F3-81FA-BA33-DE7A51320DCC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54" creationId="{0C7ED123-F3D7-8E4A-7DCC-FCE906A25FFE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60" creationId="{ACD0A45F-E7D1-8C37-1B4F-188354D7BAD1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71" creationId="{ADC983EE-175A-7F6A-0452-EE9AF944A5B2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78" creationId="{B54159CA-02C2-72E7-D489-F7ADEA7C0016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84" creationId="{AA60597F-9D19-230F-78A3-DEC84A186D97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93" creationId="{7A6E3801-A57D-BB59-B3E9-F582ADC89977}"/>
          </ac:spMkLst>
        </pc:spChg>
        <pc:spChg chg="mod">
          <ac:chgData name="Dautovic, Ensar" userId="b1f77791-d459-429c-b520-967d57b5529e" providerId="ADAL" clId="{89462CAE-5EB2-6E42-9D9B-6D3FDF95F0E3}" dt="2025-04-09T11:51:11.901" v="8" actId="1076"/>
          <ac:spMkLst>
            <pc:docMk/>
            <pc:sldMk cId="496016912" sldId="259"/>
            <ac:spMk id="1097" creationId="{8DCC9840-08A4-1C66-C706-10EC224149A7}"/>
          </ac:spMkLst>
        </pc:spChg>
        <pc:cxnChg chg="mod">
          <ac:chgData name="Dautovic, Ensar" userId="b1f77791-d459-429c-b520-967d57b5529e" providerId="ADAL" clId="{89462CAE-5EB2-6E42-9D9B-6D3FDF95F0E3}" dt="2025-04-09T11:51:19.268" v="9" actId="14100"/>
          <ac:cxnSpMkLst>
            <pc:docMk/>
            <pc:sldMk cId="496016912" sldId="259"/>
            <ac:cxnSpMk id="21" creationId="{6D58A540-AA89-E239-EFE8-4F13101B48C6}"/>
          </ac:cxnSpMkLst>
        </pc:cxnChg>
        <pc:cxnChg chg="mod">
          <ac:chgData name="Dautovic, Ensar" userId="b1f77791-d459-429c-b520-967d57b5529e" providerId="ADAL" clId="{89462CAE-5EB2-6E42-9D9B-6D3FDF95F0E3}" dt="2025-04-09T11:51:24.370" v="10" actId="14100"/>
          <ac:cxnSpMkLst>
            <pc:docMk/>
            <pc:sldMk cId="496016912" sldId="259"/>
            <ac:cxnSpMk id="27" creationId="{F282F2DB-C3AB-D829-EA88-826F0AFE5EC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8EB07-4FFC-4B9C-B726-060029E60154}" type="datetimeFigureOut">
              <a:rPr lang="en-DE" smtClean="0"/>
              <a:t>05/06/2025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4B67A-E5AF-49F6-BAAB-18D22C4D82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856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4B67A-E5AF-49F6-BAAB-18D22C4D8289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329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CF8C-5DC1-E787-3A13-35826D605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DFCB4-4EBB-96C9-8F14-36E63E83F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F353A-EDD8-03CE-E002-05DCFD1E3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6A427-EDF1-0219-CA2C-96A89113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5AFC1-C3AC-11DD-98F9-CCC474DC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707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3E7C5-D30C-4445-D3F9-7BEE624A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F168F-4BAB-55FC-11A2-D2430E54D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E9571-036B-AEDB-AFC0-035182FA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AB5C-26D1-CDAC-5AED-BC705A65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4CA3F-AE3B-D72F-961C-C981D871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9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36B831-C159-6B37-64D5-0C3F0B7F6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C04E-9491-3E64-3CAE-F593B1C55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F2868-7D3B-9D29-118E-DF414BCB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9556B-A4C1-26B1-5D11-1B3D102C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B9F6F-5CDC-7E8F-70CB-C9934CC7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900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55FC-B532-2D81-4162-C84562F7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1203-FEA4-3276-205D-1077DC76A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695D1-712D-8528-9194-6B5BFF19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EB9E-ECA7-6AE8-07A0-A0DDA50F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14939-79C5-AF9A-12F0-294F4656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63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72AC-5814-07A6-7515-08DFD0657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6B218-E260-7C33-D312-9C53D57CD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1A485-FC6D-875F-1406-6ED21297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4D422-D321-A09F-7600-0CD5F5A7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D27E3-702A-A117-879D-2E43EAEA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79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81C5F-58C6-CE5D-9E11-F9EA830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52B16-8D8E-571C-DD60-B4CC387F9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A3A8-CE43-B776-0DCB-1CD1610CE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97059-EC89-EFF6-2B9B-31712F5A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57C5B-58D1-C6AF-331F-6EFE301F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19C0D-B188-4E99-CE6F-43A29D91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32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C43D-C647-6AE4-1F34-0EBD5499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D6EE-8D8A-B119-D345-B56126D01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7292B-73B1-0C78-FCCD-060D4C595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A7C0D-8444-2927-B7C1-281A2BE2D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891B7-CC96-F47B-BD24-258258FD5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E4CEE-AEEB-005A-680E-C6F455A6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144AA-C833-7B1B-5007-6A99047E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BED17-3EA9-BF53-F774-D367C533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432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809D-E067-883A-B30F-E77CB179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4A319-9F95-9EE2-D0AE-FF200E7C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AB085-2207-C571-7ACB-8704D126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BC4A6-F2CE-2D93-003D-CA131E50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4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8AB1E-A0BB-E852-DCA1-DE76FC4D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8B4D1-CBF3-89E5-E1E7-37303D05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CE783-84D6-EA35-1839-7A63BC3F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45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F547-EE10-C0A3-6384-E01A79E9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098D1-89B1-D8E0-03C3-3C23113C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1A8EC-3DEF-459A-6C00-CBD0B1DB1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0BD6F-0E1A-EF35-B69F-41C767D5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EC118-7D00-4CCB-02B6-17F404BC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A1A9E-5EEC-EA92-9E12-1E808F95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36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106A-D207-64E8-8427-486BBB59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DB5F28-A44C-3795-2B4C-997ACABD0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A0FA4-9B16-1F8D-7865-DA0B91B4D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768C1-F117-0133-B7EC-3EA6FE2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2F54C-D391-DCCF-B1DD-C25ABACB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676AD-4FA0-0A00-D055-5B2DAD4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30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3D7DD-3452-9DA0-6EB6-1F3FB4A2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39A02-F29C-F2B8-9EA2-9D60CBC47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FE1C2-C028-596D-E3A2-FF0D8738F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75246-BDCF-4FBB-8A17-AE422CE6DF2E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E4F4-EAE5-C2E5-94C9-69DBBB6A8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66F97-451A-CD5D-A90E-DBB5DE2B0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BA277C-FDF8-47FA-BD34-FC6AB91850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15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60252E1-812B-B617-7EE9-7FB42CF992DF}"/>
              </a:ext>
            </a:extLst>
          </p:cNvPr>
          <p:cNvSpPr/>
          <p:nvPr/>
        </p:nvSpPr>
        <p:spPr>
          <a:xfrm>
            <a:off x="284909" y="552450"/>
            <a:ext cx="5607861" cy="5607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0AFF21C-D55B-C624-4E5C-1C529543E7AD}"/>
              </a:ext>
            </a:extLst>
          </p:cNvPr>
          <p:cNvSpPr/>
          <p:nvPr/>
        </p:nvSpPr>
        <p:spPr>
          <a:xfrm>
            <a:off x="5934075" y="552450"/>
            <a:ext cx="5607861" cy="560786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5DC44E-052D-C8C7-EE21-0457D1CD0F20}"/>
              </a:ext>
            </a:extLst>
          </p:cNvPr>
          <p:cNvGrpSpPr/>
          <p:nvPr/>
        </p:nvGrpSpPr>
        <p:grpSpPr>
          <a:xfrm>
            <a:off x="629563" y="930443"/>
            <a:ext cx="5081769" cy="4704314"/>
            <a:chOff x="1428926" y="1455221"/>
            <a:chExt cx="5081769" cy="47043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AE88761-281B-0422-9F2A-234BC4C79818}"/>
                </a:ext>
              </a:extLst>
            </p:cNvPr>
            <p:cNvGrpSpPr/>
            <p:nvPr/>
          </p:nvGrpSpPr>
          <p:grpSpPr>
            <a:xfrm>
              <a:off x="1939662" y="1457720"/>
              <a:ext cx="3982731" cy="2328684"/>
              <a:chOff x="2678717" y="1978799"/>
              <a:chExt cx="3054203" cy="178577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195B1CB-B415-4926-391A-9A80D1BA305F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E600C9F-0195-DA75-1894-9E4BA7FAC220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A5BF771-FCB5-2490-E609-7D475D478E86}"/>
                </a:ext>
              </a:extLst>
            </p:cNvPr>
            <p:cNvGrpSpPr/>
            <p:nvPr/>
          </p:nvGrpSpPr>
          <p:grpSpPr>
            <a:xfrm>
              <a:off x="2473710" y="4286855"/>
              <a:ext cx="3202830" cy="1872680"/>
              <a:chOff x="2977755" y="4282730"/>
              <a:chExt cx="2456127" cy="1436086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782F9B3-7E14-4F9F-91BC-4987F7E5BA85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6634C4D7-2AED-1E9A-922A-4C9ADD34D016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831A93D-7819-1EBC-CCC5-3A5D44015A63}"/>
                </a:ext>
              </a:extLst>
            </p:cNvPr>
            <p:cNvSpPr/>
            <p:nvPr/>
          </p:nvSpPr>
          <p:spPr>
            <a:xfrm rot="401353">
              <a:off x="3216759" y="2302002"/>
              <a:ext cx="1978119" cy="3428414"/>
            </a:xfrm>
            <a:custGeom>
              <a:avLst/>
              <a:gdLst/>
              <a:ahLst/>
              <a:cxnLst/>
              <a:rect l="l" t="t" r="r" b="b"/>
              <a:pathLst>
                <a:path w="3086853" h="3428414">
                  <a:moveTo>
                    <a:pt x="1564774" y="2706868"/>
                  </a:moveTo>
                  <a:cubicBezTo>
                    <a:pt x="1707091" y="2706868"/>
                    <a:pt x="1841580" y="2732485"/>
                    <a:pt x="1968242" y="2783719"/>
                  </a:cubicBezTo>
                  <a:cubicBezTo>
                    <a:pt x="2107713" y="2842069"/>
                    <a:pt x="2177448" y="2911092"/>
                    <a:pt x="2177448" y="2990790"/>
                  </a:cubicBezTo>
                  <a:cubicBezTo>
                    <a:pt x="2177448" y="3066218"/>
                    <a:pt x="2088500" y="3149473"/>
                    <a:pt x="1910604" y="3240556"/>
                  </a:cubicBezTo>
                  <a:cubicBezTo>
                    <a:pt x="1749786" y="3323100"/>
                    <a:pt x="1589679" y="3379315"/>
                    <a:pt x="1430284" y="3409202"/>
                  </a:cubicBezTo>
                  <a:cubicBezTo>
                    <a:pt x="1369088" y="3422010"/>
                    <a:pt x="1309315" y="3428414"/>
                    <a:pt x="1250965" y="3428414"/>
                  </a:cubicBezTo>
                  <a:cubicBezTo>
                    <a:pt x="1110071" y="3428414"/>
                    <a:pt x="995506" y="3392835"/>
                    <a:pt x="907270" y="3321677"/>
                  </a:cubicBezTo>
                  <a:cubicBezTo>
                    <a:pt x="821880" y="3254788"/>
                    <a:pt x="779185" y="3172244"/>
                    <a:pt x="779185" y="3074045"/>
                  </a:cubicBezTo>
                  <a:cubicBezTo>
                    <a:pt x="779185" y="2951653"/>
                    <a:pt x="889480" y="2857012"/>
                    <a:pt x="1110071" y="2790123"/>
                  </a:cubicBezTo>
                  <a:cubicBezTo>
                    <a:pt x="1290814" y="2734619"/>
                    <a:pt x="1442381" y="2706868"/>
                    <a:pt x="1564774" y="2706868"/>
                  </a:cubicBezTo>
                  <a:close/>
                  <a:moveTo>
                    <a:pt x="1505001" y="0"/>
                  </a:moveTo>
                  <a:cubicBezTo>
                    <a:pt x="1940490" y="0"/>
                    <a:pt x="2296994" y="77563"/>
                    <a:pt x="2574512" y="232688"/>
                  </a:cubicBezTo>
                  <a:cubicBezTo>
                    <a:pt x="2816451" y="369313"/>
                    <a:pt x="2966595" y="542228"/>
                    <a:pt x="3024945" y="751434"/>
                  </a:cubicBezTo>
                  <a:cubicBezTo>
                    <a:pt x="3066217" y="899443"/>
                    <a:pt x="3086853" y="1021836"/>
                    <a:pt x="3086853" y="1118611"/>
                  </a:cubicBezTo>
                  <a:cubicBezTo>
                    <a:pt x="3086853" y="1285122"/>
                    <a:pt x="3038465" y="1413207"/>
                    <a:pt x="2941690" y="1502867"/>
                  </a:cubicBezTo>
                  <a:cubicBezTo>
                    <a:pt x="2824990" y="1613874"/>
                    <a:pt x="2627170" y="1669377"/>
                    <a:pt x="2348228" y="1669377"/>
                  </a:cubicBezTo>
                  <a:cubicBezTo>
                    <a:pt x="2231529" y="1669377"/>
                    <a:pt x="2106290" y="1660838"/>
                    <a:pt x="1972512" y="1643760"/>
                  </a:cubicBezTo>
                  <a:cubicBezTo>
                    <a:pt x="1905623" y="1635221"/>
                    <a:pt x="1845850" y="1630952"/>
                    <a:pt x="1793193" y="1630952"/>
                  </a:cubicBezTo>
                  <a:cubicBezTo>
                    <a:pt x="1545561" y="1630952"/>
                    <a:pt x="1403956" y="1714207"/>
                    <a:pt x="1368377" y="1880718"/>
                  </a:cubicBezTo>
                  <a:cubicBezTo>
                    <a:pt x="1362684" y="1907758"/>
                    <a:pt x="1359838" y="1938356"/>
                    <a:pt x="1359838" y="1972512"/>
                  </a:cubicBezTo>
                  <a:cubicBezTo>
                    <a:pt x="1359838" y="2072135"/>
                    <a:pt x="1408225" y="2227971"/>
                    <a:pt x="1505001" y="2440023"/>
                  </a:cubicBezTo>
                  <a:cubicBezTo>
                    <a:pt x="1369800" y="2495527"/>
                    <a:pt x="1244561" y="2523279"/>
                    <a:pt x="1129284" y="2523279"/>
                  </a:cubicBezTo>
                  <a:cubicBezTo>
                    <a:pt x="1058126" y="2523279"/>
                    <a:pt x="1008315" y="2509759"/>
                    <a:pt x="979851" y="2482718"/>
                  </a:cubicBezTo>
                  <a:cubicBezTo>
                    <a:pt x="679563" y="2209470"/>
                    <a:pt x="529418" y="1964685"/>
                    <a:pt x="529418" y="1748363"/>
                  </a:cubicBezTo>
                  <a:cubicBezTo>
                    <a:pt x="529418" y="1643049"/>
                    <a:pt x="569623" y="1559082"/>
                    <a:pt x="650032" y="1496463"/>
                  </a:cubicBezTo>
                  <a:cubicBezTo>
                    <a:pt x="730441" y="1433843"/>
                    <a:pt x="843227" y="1402533"/>
                    <a:pt x="988390" y="1402533"/>
                  </a:cubicBezTo>
                  <a:cubicBezTo>
                    <a:pt x="1006892" y="1402533"/>
                    <a:pt x="1034643" y="1403245"/>
                    <a:pt x="1071646" y="1404668"/>
                  </a:cubicBezTo>
                  <a:cubicBezTo>
                    <a:pt x="1108648" y="1406091"/>
                    <a:pt x="1136400" y="1406803"/>
                    <a:pt x="1154901" y="1406803"/>
                  </a:cubicBezTo>
                  <a:cubicBezTo>
                    <a:pt x="1362684" y="1406803"/>
                    <a:pt x="1527060" y="1377628"/>
                    <a:pt x="1648029" y="1319278"/>
                  </a:cubicBezTo>
                  <a:cubicBezTo>
                    <a:pt x="1757613" y="1268044"/>
                    <a:pt x="1840157" y="1181942"/>
                    <a:pt x="1895661" y="1060973"/>
                  </a:cubicBezTo>
                  <a:cubicBezTo>
                    <a:pt x="1932663" y="981275"/>
                    <a:pt x="1969665" y="848921"/>
                    <a:pt x="2006668" y="663909"/>
                  </a:cubicBezTo>
                  <a:cubicBezTo>
                    <a:pt x="2015207" y="621214"/>
                    <a:pt x="2019476" y="582076"/>
                    <a:pt x="2019476" y="546497"/>
                  </a:cubicBezTo>
                  <a:cubicBezTo>
                    <a:pt x="2019476" y="307405"/>
                    <a:pt x="1824502" y="187859"/>
                    <a:pt x="1434554" y="187859"/>
                  </a:cubicBezTo>
                  <a:cubicBezTo>
                    <a:pt x="1290814" y="187859"/>
                    <a:pt x="1160238" y="203158"/>
                    <a:pt x="1042827" y="233756"/>
                  </a:cubicBezTo>
                  <a:cubicBezTo>
                    <a:pt x="925415" y="264354"/>
                    <a:pt x="866710" y="298866"/>
                    <a:pt x="866710" y="337291"/>
                  </a:cubicBezTo>
                  <a:cubicBezTo>
                    <a:pt x="866710" y="364332"/>
                    <a:pt x="927906" y="396353"/>
                    <a:pt x="1050298" y="433355"/>
                  </a:cubicBezTo>
                  <a:cubicBezTo>
                    <a:pt x="1347741" y="523015"/>
                    <a:pt x="1496462" y="637580"/>
                    <a:pt x="1496462" y="777051"/>
                  </a:cubicBezTo>
                  <a:cubicBezTo>
                    <a:pt x="1496462" y="846786"/>
                    <a:pt x="1418187" y="919367"/>
                    <a:pt x="1261639" y="994796"/>
                  </a:cubicBezTo>
                  <a:cubicBezTo>
                    <a:pt x="1083743" y="1080186"/>
                    <a:pt x="881653" y="1122881"/>
                    <a:pt x="655369" y="1122881"/>
                  </a:cubicBezTo>
                  <a:cubicBezTo>
                    <a:pt x="218456" y="1122881"/>
                    <a:pt x="0" y="979141"/>
                    <a:pt x="0" y="691661"/>
                  </a:cubicBezTo>
                  <a:cubicBezTo>
                    <a:pt x="0" y="498109"/>
                    <a:pt x="137335" y="335868"/>
                    <a:pt x="412007" y="204937"/>
                  </a:cubicBezTo>
                  <a:cubicBezTo>
                    <a:pt x="698064" y="68312"/>
                    <a:pt x="1062395" y="0"/>
                    <a:pt x="1505001" y="0"/>
                  </a:cubicBezTo>
                  <a:close/>
                </a:path>
              </a:pathLst>
            </a:custGeom>
            <a:gradFill flip="none" rotWithShape="1">
              <a:gsLst>
                <a:gs pos="44960">
                  <a:schemeClr val="accent3">
                    <a:lumMod val="75000"/>
                  </a:schemeClr>
                </a:gs>
                <a:gs pos="12000">
                  <a:srgbClr val="23CF9F"/>
                </a:gs>
                <a:gs pos="0">
                  <a:srgbClr val="23CF9F"/>
                </a:gs>
                <a:gs pos="33000">
                  <a:schemeClr val="accent3">
                    <a:lumMod val="75000"/>
                  </a:schemeClr>
                </a:gs>
                <a:gs pos="57000">
                  <a:schemeClr val="accent3">
                    <a:lumMod val="75000"/>
                  </a:schemeClr>
                </a:gs>
                <a:gs pos="100000">
                  <a:srgbClr val="23CF9F"/>
                </a:gs>
              </a:gsLst>
              <a:lin ang="5400000" scaled="1"/>
              <a:tileRect/>
            </a:gra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177800" sx="109000" sy="109000" algn="ctr" rotWithShape="0">
                <a:schemeClr val="tx1">
                  <a:alpha val="5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EFCE67-E0A7-FBD6-9F64-1BCB0D1C2E4D}"/>
                </a:ext>
              </a:extLst>
            </p:cNvPr>
            <p:cNvSpPr txBox="1"/>
            <p:nvPr/>
          </p:nvSpPr>
          <p:spPr>
            <a:xfrm>
              <a:off x="1712587" y="2783181"/>
              <a:ext cx="479810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9600" dirty="0" err="1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adQuest</a:t>
              </a:r>
              <a:endParaRPr lang="de-DE" sz="9600" dirty="0">
                <a:solidFill>
                  <a:schemeClr val="bg1"/>
                </a:solidFill>
                <a:effectLst>
                  <a:outerShdw blurRad="190500" sx="105000" sy="105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1C341C-D12E-1C9E-EB10-49CCFFB670D5}"/>
                </a:ext>
              </a:extLst>
            </p:cNvPr>
            <p:cNvSpPr txBox="1"/>
            <p:nvPr/>
          </p:nvSpPr>
          <p:spPr>
            <a:xfrm>
              <a:off x="2320479" y="3902518"/>
              <a:ext cx="3509294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440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Edge </a:t>
              </a:r>
              <a:r>
                <a:rPr lang="de-DE" sz="4400" err="1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of</a:t>
              </a:r>
              <a:r>
                <a:rPr lang="de-DE" sz="440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 </a:t>
              </a:r>
              <a:r>
                <a:rPr lang="de-DE" sz="4400" err="1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glory</a:t>
              </a:r>
              <a:endParaRPr lang="de-DE" sz="4400">
                <a:solidFill>
                  <a:schemeClr val="bg1"/>
                </a:solidFill>
                <a:effectLst>
                  <a:outerShdw blurRad="190500" sx="105000" sy="105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32" name="Plaque 31">
              <a:extLst>
                <a:ext uri="{FF2B5EF4-FFF2-40B4-BE49-F238E27FC236}">
                  <a16:creationId xmlns:a16="http://schemas.microsoft.com/office/drawing/2014/main" id="{A16357BB-BF2D-4280-57AF-16CDCBCEBDCC}"/>
                </a:ext>
              </a:extLst>
            </p:cNvPr>
            <p:cNvSpPr/>
            <p:nvPr/>
          </p:nvSpPr>
          <p:spPr>
            <a:xfrm>
              <a:off x="4755674" y="1455221"/>
              <a:ext cx="623658" cy="623658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9510C973-16A5-37FE-21A0-DAF2515441E9}"/>
                </a:ext>
              </a:extLst>
            </p:cNvPr>
            <p:cNvSpPr/>
            <p:nvPr/>
          </p:nvSpPr>
          <p:spPr>
            <a:xfrm>
              <a:off x="2711985" y="1676663"/>
              <a:ext cx="522454" cy="522454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Plaque 34">
              <a:extLst>
                <a:ext uri="{FF2B5EF4-FFF2-40B4-BE49-F238E27FC236}">
                  <a16:creationId xmlns:a16="http://schemas.microsoft.com/office/drawing/2014/main" id="{47822EAA-022B-76FF-EC79-0A8F6C3335E1}"/>
                </a:ext>
              </a:extLst>
            </p:cNvPr>
            <p:cNvSpPr/>
            <p:nvPr/>
          </p:nvSpPr>
          <p:spPr>
            <a:xfrm>
              <a:off x="5978837" y="4650589"/>
              <a:ext cx="522454" cy="522454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Plaque 35">
              <a:extLst>
                <a:ext uri="{FF2B5EF4-FFF2-40B4-BE49-F238E27FC236}">
                  <a16:creationId xmlns:a16="http://schemas.microsoft.com/office/drawing/2014/main" id="{2C3B66DC-6397-79AC-6386-FA9366D1A08D}"/>
                </a:ext>
              </a:extLst>
            </p:cNvPr>
            <p:cNvSpPr/>
            <p:nvPr/>
          </p:nvSpPr>
          <p:spPr>
            <a:xfrm>
              <a:off x="1428926" y="4719819"/>
              <a:ext cx="522454" cy="52245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Plaque 36">
              <a:extLst>
                <a:ext uri="{FF2B5EF4-FFF2-40B4-BE49-F238E27FC236}">
                  <a16:creationId xmlns:a16="http://schemas.microsoft.com/office/drawing/2014/main" id="{95163025-52B9-609A-12D7-8F5E5895D32E}"/>
                </a:ext>
              </a:extLst>
            </p:cNvPr>
            <p:cNvSpPr/>
            <p:nvPr/>
          </p:nvSpPr>
          <p:spPr>
            <a:xfrm>
              <a:off x="4471670" y="5431085"/>
              <a:ext cx="522454" cy="522454"/>
            </a:xfrm>
            <a:prstGeom prst="plaque">
              <a:avLst>
                <a:gd name="adj" fmla="val 50000"/>
              </a:avLst>
            </a:prstGeom>
            <a:noFill/>
            <a:ln>
              <a:solidFill>
                <a:srgbClr val="197A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Plaque 38">
              <a:extLst>
                <a:ext uri="{FF2B5EF4-FFF2-40B4-BE49-F238E27FC236}">
                  <a16:creationId xmlns:a16="http://schemas.microsoft.com/office/drawing/2014/main" id="{D652DFBC-CA63-D772-E7EC-677C2333283A}"/>
                </a:ext>
              </a:extLst>
            </p:cNvPr>
            <p:cNvSpPr/>
            <p:nvPr/>
          </p:nvSpPr>
          <p:spPr>
            <a:xfrm>
              <a:off x="4086225" y="1512962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Plaque 39">
              <a:extLst>
                <a:ext uri="{FF2B5EF4-FFF2-40B4-BE49-F238E27FC236}">
                  <a16:creationId xmlns:a16="http://schemas.microsoft.com/office/drawing/2014/main" id="{E51792E7-E213-0A9E-AC38-898AB00C4D85}"/>
                </a:ext>
              </a:extLst>
            </p:cNvPr>
            <p:cNvSpPr/>
            <p:nvPr/>
          </p:nvSpPr>
          <p:spPr>
            <a:xfrm>
              <a:off x="3396102" y="2033305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Plaque 40">
              <a:extLst>
                <a:ext uri="{FF2B5EF4-FFF2-40B4-BE49-F238E27FC236}">
                  <a16:creationId xmlns:a16="http://schemas.microsoft.com/office/drawing/2014/main" id="{4C9A005D-1223-DED4-6B33-E0124D20844B}"/>
                </a:ext>
              </a:extLst>
            </p:cNvPr>
            <p:cNvSpPr/>
            <p:nvPr/>
          </p:nvSpPr>
          <p:spPr>
            <a:xfrm>
              <a:off x="1967550" y="4503704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Plaque 41">
              <a:extLst>
                <a:ext uri="{FF2B5EF4-FFF2-40B4-BE49-F238E27FC236}">
                  <a16:creationId xmlns:a16="http://schemas.microsoft.com/office/drawing/2014/main" id="{CF907109-09FC-421A-122D-A11F0A1124C2}"/>
                </a:ext>
              </a:extLst>
            </p:cNvPr>
            <p:cNvSpPr/>
            <p:nvPr/>
          </p:nvSpPr>
          <p:spPr>
            <a:xfrm>
              <a:off x="6035980" y="4253913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Plaque 42">
              <a:extLst>
                <a:ext uri="{FF2B5EF4-FFF2-40B4-BE49-F238E27FC236}">
                  <a16:creationId xmlns:a16="http://schemas.microsoft.com/office/drawing/2014/main" id="{24BE920E-9FA8-35C3-630D-7CEB476A4093}"/>
                </a:ext>
              </a:extLst>
            </p:cNvPr>
            <p:cNvSpPr/>
            <p:nvPr/>
          </p:nvSpPr>
          <p:spPr>
            <a:xfrm>
              <a:off x="6290047" y="2668718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Plaque 43">
              <a:extLst>
                <a:ext uri="{FF2B5EF4-FFF2-40B4-BE49-F238E27FC236}">
                  <a16:creationId xmlns:a16="http://schemas.microsoft.com/office/drawing/2014/main" id="{DA0BEC51-823E-67AE-5130-5685D9B812C4}"/>
                </a:ext>
              </a:extLst>
            </p:cNvPr>
            <p:cNvSpPr/>
            <p:nvPr/>
          </p:nvSpPr>
          <p:spPr>
            <a:xfrm>
              <a:off x="2088642" y="5604067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Plaque 44">
              <a:extLst>
                <a:ext uri="{FF2B5EF4-FFF2-40B4-BE49-F238E27FC236}">
                  <a16:creationId xmlns:a16="http://schemas.microsoft.com/office/drawing/2014/main" id="{33833C9D-3E5A-377B-DED0-3187DD95652E}"/>
                </a:ext>
              </a:extLst>
            </p:cNvPr>
            <p:cNvSpPr/>
            <p:nvPr/>
          </p:nvSpPr>
          <p:spPr>
            <a:xfrm>
              <a:off x="1974039" y="1601876"/>
              <a:ext cx="122330" cy="122330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Plaque 45">
              <a:extLst>
                <a:ext uri="{FF2B5EF4-FFF2-40B4-BE49-F238E27FC236}">
                  <a16:creationId xmlns:a16="http://schemas.microsoft.com/office/drawing/2014/main" id="{05957FC8-E01E-1520-B1DE-0796C344A1BA}"/>
                </a:ext>
              </a:extLst>
            </p:cNvPr>
            <p:cNvSpPr/>
            <p:nvPr/>
          </p:nvSpPr>
          <p:spPr>
            <a:xfrm>
              <a:off x="1495451" y="4401501"/>
              <a:ext cx="122330" cy="122330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Plaque 46">
              <a:extLst>
                <a:ext uri="{FF2B5EF4-FFF2-40B4-BE49-F238E27FC236}">
                  <a16:creationId xmlns:a16="http://schemas.microsoft.com/office/drawing/2014/main" id="{71DB6519-C5FE-BD2B-AA6D-3EEFD4CB34FD}"/>
                </a:ext>
              </a:extLst>
            </p:cNvPr>
            <p:cNvSpPr/>
            <p:nvPr/>
          </p:nvSpPr>
          <p:spPr>
            <a:xfrm>
              <a:off x="6029993" y="2818797"/>
              <a:ext cx="122330" cy="122330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Plaque 47">
              <a:extLst>
                <a:ext uri="{FF2B5EF4-FFF2-40B4-BE49-F238E27FC236}">
                  <a16:creationId xmlns:a16="http://schemas.microsoft.com/office/drawing/2014/main" id="{B3B5B558-0979-E4B8-6C3D-AB426D9FC61B}"/>
                </a:ext>
              </a:extLst>
            </p:cNvPr>
            <p:cNvSpPr/>
            <p:nvPr/>
          </p:nvSpPr>
          <p:spPr>
            <a:xfrm>
              <a:off x="5676344" y="1526207"/>
              <a:ext cx="122330" cy="122330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CD6B2C-67A0-BBA2-644C-2D7A535FAE73}"/>
              </a:ext>
            </a:extLst>
          </p:cNvPr>
          <p:cNvGrpSpPr/>
          <p:nvPr/>
        </p:nvGrpSpPr>
        <p:grpSpPr>
          <a:xfrm>
            <a:off x="6265058" y="927988"/>
            <a:ext cx="5081769" cy="4704314"/>
            <a:chOff x="1428926" y="1455221"/>
            <a:chExt cx="5081769" cy="470431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96A3F6D-C4BA-4858-6EA8-5DF2183F4AD0}"/>
                </a:ext>
              </a:extLst>
            </p:cNvPr>
            <p:cNvGrpSpPr/>
            <p:nvPr/>
          </p:nvGrpSpPr>
          <p:grpSpPr>
            <a:xfrm>
              <a:off x="1939662" y="1457720"/>
              <a:ext cx="3982731" cy="2328684"/>
              <a:chOff x="2678717" y="1978799"/>
              <a:chExt cx="3054203" cy="178577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9FDC2C3-39BE-90F0-B6B7-0EFEEE8DE622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A45FB59A-BC3B-8053-ADA3-63388F28F126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C34C84A-0BBE-AFD8-CE02-79C3767CE892}"/>
                </a:ext>
              </a:extLst>
            </p:cNvPr>
            <p:cNvGrpSpPr/>
            <p:nvPr/>
          </p:nvGrpSpPr>
          <p:grpSpPr>
            <a:xfrm>
              <a:off x="2473710" y="4286855"/>
              <a:ext cx="3202830" cy="1872680"/>
              <a:chOff x="2977755" y="4282730"/>
              <a:chExt cx="2456127" cy="1436086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7283CD9-F3FE-6C4E-3635-EA4F3743AC06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76A5A372-1B5D-CC99-7487-D650B502FC63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FB14F6C-F88A-7232-5F40-8C8FF95B8882}"/>
                </a:ext>
              </a:extLst>
            </p:cNvPr>
            <p:cNvSpPr/>
            <p:nvPr/>
          </p:nvSpPr>
          <p:spPr>
            <a:xfrm rot="401353">
              <a:off x="3216759" y="2302002"/>
              <a:ext cx="1978119" cy="3428414"/>
            </a:xfrm>
            <a:custGeom>
              <a:avLst/>
              <a:gdLst/>
              <a:ahLst/>
              <a:cxnLst/>
              <a:rect l="l" t="t" r="r" b="b"/>
              <a:pathLst>
                <a:path w="3086853" h="3428414">
                  <a:moveTo>
                    <a:pt x="1564774" y="2706868"/>
                  </a:moveTo>
                  <a:cubicBezTo>
                    <a:pt x="1707091" y="2706868"/>
                    <a:pt x="1841580" y="2732485"/>
                    <a:pt x="1968242" y="2783719"/>
                  </a:cubicBezTo>
                  <a:cubicBezTo>
                    <a:pt x="2107713" y="2842069"/>
                    <a:pt x="2177448" y="2911092"/>
                    <a:pt x="2177448" y="2990790"/>
                  </a:cubicBezTo>
                  <a:cubicBezTo>
                    <a:pt x="2177448" y="3066218"/>
                    <a:pt x="2088500" y="3149473"/>
                    <a:pt x="1910604" y="3240556"/>
                  </a:cubicBezTo>
                  <a:cubicBezTo>
                    <a:pt x="1749786" y="3323100"/>
                    <a:pt x="1589679" y="3379315"/>
                    <a:pt x="1430284" y="3409202"/>
                  </a:cubicBezTo>
                  <a:cubicBezTo>
                    <a:pt x="1369088" y="3422010"/>
                    <a:pt x="1309315" y="3428414"/>
                    <a:pt x="1250965" y="3428414"/>
                  </a:cubicBezTo>
                  <a:cubicBezTo>
                    <a:pt x="1110071" y="3428414"/>
                    <a:pt x="995506" y="3392835"/>
                    <a:pt x="907270" y="3321677"/>
                  </a:cubicBezTo>
                  <a:cubicBezTo>
                    <a:pt x="821880" y="3254788"/>
                    <a:pt x="779185" y="3172244"/>
                    <a:pt x="779185" y="3074045"/>
                  </a:cubicBezTo>
                  <a:cubicBezTo>
                    <a:pt x="779185" y="2951653"/>
                    <a:pt x="889480" y="2857012"/>
                    <a:pt x="1110071" y="2790123"/>
                  </a:cubicBezTo>
                  <a:cubicBezTo>
                    <a:pt x="1290814" y="2734619"/>
                    <a:pt x="1442381" y="2706868"/>
                    <a:pt x="1564774" y="2706868"/>
                  </a:cubicBezTo>
                  <a:close/>
                  <a:moveTo>
                    <a:pt x="1505001" y="0"/>
                  </a:moveTo>
                  <a:cubicBezTo>
                    <a:pt x="1940490" y="0"/>
                    <a:pt x="2296994" y="77563"/>
                    <a:pt x="2574512" y="232688"/>
                  </a:cubicBezTo>
                  <a:cubicBezTo>
                    <a:pt x="2816451" y="369313"/>
                    <a:pt x="2966595" y="542228"/>
                    <a:pt x="3024945" y="751434"/>
                  </a:cubicBezTo>
                  <a:cubicBezTo>
                    <a:pt x="3066217" y="899443"/>
                    <a:pt x="3086853" y="1021836"/>
                    <a:pt x="3086853" y="1118611"/>
                  </a:cubicBezTo>
                  <a:cubicBezTo>
                    <a:pt x="3086853" y="1285122"/>
                    <a:pt x="3038465" y="1413207"/>
                    <a:pt x="2941690" y="1502867"/>
                  </a:cubicBezTo>
                  <a:cubicBezTo>
                    <a:pt x="2824990" y="1613874"/>
                    <a:pt x="2627170" y="1669377"/>
                    <a:pt x="2348228" y="1669377"/>
                  </a:cubicBezTo>
                  <a:cubicBezTo>
                    <a:pt x="2231529" y="1669377"/>
                    <a:pt x="2106290" y="1660838"/>
                    <a:pt x="1972512" y="1643760"/>
                  </a:cubicBezTo>
                  <a:cubicBezTo>
                    <a:pt x="1905623" y="1635221"/>
                    <a:pt x="1845850" y="1630952"/>
                    <a:pt x="1793193" y="1630952"/>
                  </a:cubicBezTo>
                  <a:cubicBezTo>
                    <a:pt x="1545561" y="1630952"/>
                    <a:pt x="1403956" y="1714207"/>
                    <a:pt x="1368377" y="1880718"/>
                  </a:cubicBezTo>
                  <a:cubicBezTo>
                    <a:pt x="1362684" y="1907758"/>
                    <a:pt x="1359838" y="1938356"/>
                    <a:pt x="1359838" y="1972512"/>
                  </a:cubicBezTo>
                  <a:cubicBezTo>
                    <a:pt x="1359838" y="2072135"/>
                    <a:pt x="1408225" y="2227971"/>
                    <a:pt x="1505001" y="2440023"/>
                  </a:cubicBezTo>
                  <a:cubicBezTo>
                    <a:pt x="1369800" y="2495527"/>
                    <a:pt x="1244561" y="2523279"/>
                    <a:pt x="1129284" y="2523279"/>
                  </a:cubicBezTo>
                  <a:cubicBezTo>
                    <a:pt x="1058126" y="2523279"/>
                    <a:pt x="1008315" y="2509759"/>
                    <a:pt x="979851" y="2482718"/>
                  </a:cubicBezTo>
                  <a:cubicBezTo>
                    <a:pt x="679563" y="2209470"/>
                    <a:pt x="529418" y="1964685"/>
                    <a:pt x="529418" y="1748363"/>
                  </a:cubicBezTo>
                  <a:cubicBezTo>
                    <a:pt x="529418" y="1643049"/>
                    <a:pt x="569623" y="1559082"/>
                    <a:pt x="650032" y="1496463"/>
                  </a:cubicBezTo>
                  <a:cubicBezTo>
                    <a:pt x="730441" y="1433843"/>
                    <a:pt x="843227" y="1402533"/>
                    <a:pt x="988390" y="1402533"/>
                  </a:cubicBezTo>
                  <a:cubicBezTo>
                    <a:pt x="1006892" y="1402533"/>
                    <a:pt x="1034643" y="1403245"/>
                    <a:pt x="1071646" y="1404668"/>
                  </a:cubicBezTo>
                  <a:cubicBezTo>
                    <a:pt x="1108648" y="1406091"/>
                    <a:pt x="1136400" y="1406803"/>
                    <a:pt x="1154901" y="1406803"/>
                  </a:cubicBezTo>
                  <a:cubicBezTo>
                    <a:pt x="1362684" y="1406803"/>
                    <a:pt x="1527060" y="1377628"/>
                    <a:pt x="1648029" y="1319278"/>
                  </a:cubicBezTo>
                  <a:cubicBezTo>
                    <a:pt x="1757613" y="1268044"/>
                    <a:pt x="1840157" y="1181942"/>
                    <a:pt x="1895661" y="1060973"/>
                  </a:cubicBezTo>
                  <a:cubicBezTo>
                    <a:pt x="1932663" y="981275"/>
                    <a:pt x="1969665" y="848921"/>
                    <a:pt x="2006668" y="663909"/>
                  </a:cubicBezTo>
                  <a:cubicBezTo>
                    <a:pt x="2015207" y="621214"/>
                    <a:pt x="2019476" y="582076"/>
                    <a:pt x="2019476" y="546497"/>
                  </a:cubicBezTo>
                  <a:cubicBezTo>
                    <a:pt x="2019476" y="307405"/>
                    <a:pt x="1824502" y="187859"/>
                    <a:pt x="1434554" y="187859"/>
                  </a:cubicBezTo>
                  <a:cubicBezTo>
                    <a:pt x="1290814" y="187859"/>
                    <a:pt x="1160238" y="203158"/>
                    <a:pt x="1042827" y="233756"/>
                  </a:cubicBezTo>
                  <a:cubicBezTo>
                    <a:pt x="925415" y="264354"/>
                    <a:pt x="866710" y="298866"/>
                    <a:pt x="866710" y="337291"/>
                  </a:cubicBezTo>
                  <a:cubicBezTo>
                    <a:pt x="866710" y="364332"/>
                    <a:pt x="927906" y="396353"/>
                    <a:pt x="1050298" y="433355"/>
                  </a:cubicBezTo>
                  <a:cubicBezTo>
                    <a:pt x="1347741" y="523015"/>
                    <a:pt x="1496462" y="637580"/>
                    <a:pt x="1496462" y="777051"/>
                  </a:cubicBezTo>
                  <a:cubicBezTo>
                    <a:pt x="1496462" y="846786"/>
                    <a:pt x="1418187" y="919367"/>
                    <a:pt x="1261639" y="994796"/>
                  </a:cubicBezTo>
                  <a:cubicBezTo>
                    <a:pt x="1083743" y="1080186"/>
                    <a:pt x="881653" y="1122881"/>
                    <a:pt x="655369" y="1122881"/>
                  </a:cubicBezTo>
                  <a:cubicBezTo>
                    <a:pt x="218456" y="1122881"/>
                    <a:pt x="0" y="979141"/>
                    <a:pt x="0" y="691661"/>
                  </a:cubicBezTo>
                  <a:cubicBezTo>
                    <a:pt x="0" y="498109"/>
                    <a:pt x="137335" y="335868"/>
                    <a:pt x="412007" y="204937"/>
                  </a:cubicBezTo>
                  <a:cubicBezTo>
                    <a:pt x="698064" y="68312"/>
                    <a:pt x="1062395" y="0"/>
                    <a:pt x="1505001" y="0"/>
                  </a:cubicBezTo>
                  <a:close/>
                </a:path>
              </a:pathLst>
            </a:custGeom>
            <a:gradFill flip="none" rotWithShape="1">
              <a:gsLst>
                <a:gs pos="44960">
                  <a:schemeClr val="accent3">
                    <a:lumMod val="75000"/>
                  </a:schemeClr>
                </a:gs>
                <a:gs pos="12000">
                  <a:srgbClr val="23CF9F"/>
                </a:gs>
                <a:gs pos="0">
                  <a:srgbClr val="23CF9F"/>
                </a:gs>
                <a:gs pos="33000">
                  <a:schemeClr val="accent3">
                    <a:lumMod val="75000"/>
                  </a:schemeClr>
                </a:gs>
                <a:gs pos="57000">
                  <a:schemeClr val="accent3">
                    <a:lumMod val="75000"/>
                  </a:schemeClr>
                </a:gs>
                <a:gs pos="100000">
                  <a:srgbClr val="23CF9F"/>
                </a:gs>
              </a:gsLst>
              <a:lin ang="5400000" scaled="1"/>
              <a:tileRect/>
            </a:gra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177800" sx="109000" sy="109000" algn="ctr" rotWithShape="0">
                <a:schemeClr val="tx1">
                  <a:alpha val="5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E51ACE-2777-B34F-5938-03A4DB4E2428}"/>
                </a:ext>
              </a:extLst>
            </p:cNvPr>
            <p:cNvSpPr txBox="1"/>
            <p:nvPr/>
          </p:nvSpPr>
          <p:spPr>
            <a:xfrm>
              <a:off x="1712587" y="2783181"/>
              <a:ext cx="4798108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9600" err="1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adQuest</a:t>
              </a:r>
              <a:endParaRPr lang="de-DE" sz="9600">
                <a:solidFill>
                  <a:schemeClr val="bg1"/>
                </a:solidFill>
                <a:effectLst>
                  <a:outerShdw blurRad="190500" sx="105000" sy="105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3C09CD-B8BF-923C-12D0-B7713D0DF159}"/>
                </a:ext>
              </a:extLst>
            </p:cNvPr>
            <p:cNvSpPr txBox="1"/>
            <p:nvPr/>
          </p:nvSpPr>
          <p:spPr>
            <a:xfrm>
              <a:off x="2320479" y="3902518"/>
              <a:ext cx="3509294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440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Edge </a:t>
              </a:r>
              <a:r>
                <a:rPr lang="de-DE" sz="4400" err="1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of</a:t>
              </a:r>
              <a:r>
                <a:rPr lang="de-DE" sz="440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 </a:t>
              </a:r>
              <a:r>
                <a:rPr lang="de-DE" sz="4400" err="1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glory</a:t>
              </a:r>
              <a:endParaRPr lang="de-DE" sz="4400">
                <a:solidFill>
                  <a:schemeClr val="bg1"/>
                </a:solidFill>
                <a:effectLst>
                  <a:outerShdw blurRad="190500" sx="105000" sy="105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  <p:sp>
          <p:nvSpPr>
            <p:cNvPr id="57" name="Plaque 56">
              <a:extLst>
                <a:ext uri="{FF2B5EF4-FFF2-40B4-BE49-F238E27FC236}">
                  <a16:creationId xmlns:a16="http://schemas.microsoft.com/office/drawing/2014/main" id="{E7078A34-B998-9720-9AAD-FC54717EFEF4}"/>
                </a:ext>
              </a:extLst>
            </p:cNvPr>
            <p:cNvSpPr/>
            <p:nvPr/>
          </p:nvSpPr>
          <p:spPr>
            <a:xfrm>
              <a:off x="4755674" y="1455221"/>
              <a:ext cx="623658" cy="623658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Plaque 57">
              <a:extLst>
                <a:ext uri="{FF2B5EF4-FFF2-40B4-BE49-F238E27FC236}">
                  <a16:creationId xmlns:a16="http://schemas.microsoft.com/office/drawing/2014/main" id="{6CDF4F16-0B2D-8C2B-8ED5-8BBEE5ACDE47}"/>
                </a:ext>
              </a:extLst>
            </p:cNvPr>
            <p:cNvSpPr/>
            <p:nvPr/>
          </p:nvSpPr>
          <p:spPr>
            <a:xfrm>
              <a:off x="2711985" y="1676663"/>
              <a:ext cx="522454" cy="522454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Plaque 58">
              <a:extLst>
                <a:ext uri="{FF2B5EF4-FFF2-40B4-BE49-F238E27FC236}">
                  <a16:creationId xmlns:a16="http://schemas.microsoft.com/office/drawing/2014/main" id="{13E9FEF0-590A-F706-42BC-85C3E9923B8D}"/>
                </a:ext>
              </a:extLst>
            </p:cNvPr>
            <p:cNvSpPr/>
            <p:nvPr/>
          </p:nvSpPr>
          <p:spPr>
            <a:xfrm>
              <a:off x="5978837" y="4650589"/>
              <a:ext cx="522454" cy="522454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Plaque 59">
              <a:extLst>
                <a:ext uri="{FF2B5EF4-FFF2-40B4-BE49-F238E27FC236}">
                  <a16:creationId xmlns:a16="http://schemas.microsoft.com/office/drawing/2014/main" id="{7A4DA3F3-7A4E-B7DE-BAD4-1E139B454631}"/>
                </a:ext>
              </a:extLst>
            </p:cNvPr>
            <p:cNvSpPr/>
            <p:nvPr/>
          </p:nvSpPr>
          <p:spPr>
            <a:xfrm>
              <a:off x="1428926" y="4719819"/>
              <a:ext cx="522454" cy="52245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Plaque 60">
              <a:extLst>
                <a:ext uri="{FF2B5EF4-FFF2-40B4-BE49-F238E27FC236}">
                  <a16:creationId xmlns:a16="http://schemas.microsoft.com/office/drawing/2014/main" id="{DB84E04E-322F-5D68-4263-0B83BEE7DAB0}"/>
                </a:ext>
              </a:extLst>
            </p:cNvPr>
            <p:cNvSpPr/>
            <p:nvPr/>
          </p:nvSpPr>
          <p:spPr>
            <a:xfrm>
              <a:off x="4471670" y="5431085"/>
              <a:ext cx="522454" cy="522454"/>
            </a:xfrm>
            <a:prstGeom prst="plaque">
              <a:avLst>
                <a:gd name="adj" fmla="val 50000"/>
              </a:avLst>
            </a:prstGeom>
            <a:noFill/>
            <a:ln>
              <a:solidFill>
                <a:srgbClr val="197A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Plaque 61">
              <a:extLst>
                <a:ext uri="{FF2B5EF4-FFF2-40B4-BE49-F238E27FC236}">
                  <a16:creationId xmlns:a16="http://schemas.microsoft.com/office/drawing/2014/main" id="{DB3DE8E5-0DEF-F837-4ADF-D108DFFE12D8}"/>
                </a:ext>
              </a:extLst>
            </p:cNvPr>
            <p:cNvSpPr/>
            <p:nvPr/>
          </p:nvSpPr>
          <p:spPr>
            <a:xfrm>
              <a:off x="4086225" y="1512962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Plaque 62">
              <a:extLst>
                <a:ext uri="{FF2B5EF4-FFF2-40B4-BE49-F238E27FC236}">
                  <a16:creationId xmlns:a16="http://schemas.microsoft.com/office/drawing/2014/main" id="{F40471D6-48D3-5B57-7D4F-917404AA7421}"/>
                </a:ext>
              </a:extLst>
            </p:cNvPr>
            <p:cNvSpPr/>
            <p:nvPr/>
          </p:nvSpPr>
          <p:spPr>
            <a:xfrm>
              <a:off x="3396102" y="2033305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Plaque 63">
              <a:extLst>
                <a:ext uri="{FF2B5EF4-FFF2-40B4-BE49-F238E27FC236}">
                  <a16:creationId xmlns:a16="http://schemas.microsoft.com/office/drawing/2014/main" id="{8C90A648-317F-02E7-A676-903279A322B4}"/>
                </a:ext>
              </a:extLst>
            </p:cNvPr>
            <p:cNvSpPr/>
            <p:nvPr/>
          </p:nvSpPr>
          <p:spPr>
            <a:xfrm>
              <a:off x="1967550" y="4503704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Plaque 64">
              <a:extLst>
                <a:ext uri="{FF2B5EF4-FFF2-40B4-BE49-F238E27FC236}">
                  <a16:creationId xmlns:a16="http://schemas.microsoft.com/office/drawing/2014/main" id="{2C28B1D7-5988-CC8C-04FD-AED0D069A685}"/>
                </a:ext>
              </a:extLst>
            </p:cNvPr>
            <p:cNvSpPr/>
            <p:nvPr/>
          </p:nvSpPr>
          <p:spPr>
            <a:xfrm>
              <a:off x="6035980" y="4253913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Plaque 65">
              <a:extLst>
                <a:ext uri="{FF2B5EF4-FFF2-40B4-BE49-F238E27FC236}">
                  <a16:creationId xmlns:a16="http://schemas.microsoft.com/office/drawing/2014/main" id="{F3F07AFB-4F47-90AD-9237-9DAA995F1F84}"/>
                </a:ext>
              </a:extLst>
            </p:cNvPr>
            <p:cNvSpPr/>
            <p:nvPr/>
          </p:nvSpPr>
          <p:spPr>
            <a:xfrm>
              <a:off x="6290047" y="2668718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Plaque 66">
              <a:extLst>
                <a:ext uri="{FF2B5EF4-FFF2-40B4-BE49-F238E27FC236}">
                  <a16:creationId xmlns:a16="http://schemas.microsoft.com/office/drawing/2014/main" id="{7795C5E1-B827-82E8-3146-B7BD82E900D9}"/>
                </a:ext>
              </a:extLst>
            </p:cNvPr>
            <p:cNvSpPr/>
            <p:nvPr/>
          </p:nvSpPr>
          <p:spPr>
            <a:xfrm>
              <a:off x="2088642" y="5604067"/>
              <a:ext cx="211244" cy="211244"/>
            </a:xfrm>
            <a:prstGeom prst="plaque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Plaque 67">
              <a:extLst>
                <a:ext uri="{FF2B5EF4-FFF2-40B4-BE49-F238E27FC236}">
                  <a16:creationId xmlns:a16="http://schemas.microsoft.com/office/drawing/2014/main" id="{747AD3D6-C3B2-08BB-21B5-F77C10B8D4DD}"/>
                </a:ext>
              </a:extLst>
            </p:cNvPr>
            <p:cNvSpPr/>
            <p:nvPr/>
          </p:nvSpPr>
          <p:spPr>
            <a:xfrm>
              <a:off x="1974039" y="1601876"/>
              <a:ext cx="122330" cy="122330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Plaque 68">
              <a:extLst>
                <a:ext uri="{FF2B5EF4-FFF2-40B4-BE49-F238E27FC236}">
                  <a16:creationId xmlns:a16="http://schemas.microsoft.com/office/drawing/2014/main" id="{E6E778D2-7494-77D4-F654-70BC7A47CADC}"/>
                </a:ext>
              </a:extLst>
            </p:cNvPr>
            <p:cNvSpPr/>
            <p:nvPr/>
          </p:nvSpPr>
          <p:spPr>
            <a:xfrm>
              <a:off x="1495451" y="4401501"/>
              <a:ext cx="122330" cy="122330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Plaque 69">
              <a:extLst>
                <a:ext uri="{FF2B5EF4-FFF2-40B4-BE49-F238E27FC236}">
                  <a16:creationId xmlns:a16="http://schemas.microsoft.com/office/drawing/2014/main" id="{4B1EE960-472F-E272-8476-F2D78B5C903D}"/>
                </a:ext>
              </a:extLst>
            </p:cNvPr>
            <p:cNvSpPr/>
            <p:nvPr/>
          </p:nvSpPr>
          <p:spPr>
            <a:xfrm>
              <a:off x="6029993" y="2818797"/>
              <a:ext cx="122330" cy="122330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Plaque 70">
              <a:extLst>
                <a:ext uri="{FF2B5EF4-FFF2-40B4-BE49-F238E27FC236}">
                  <a16:creationId xmlns:a16="http://schemas.microsoft.com/office/drawing/2014/main" id="{F2A6FE86-9E6A-0B2C-ECED-70C28B52453A}"/>
                </a:ext>
              </a:extLst>
            </p:cNvPr>
            <p:cNvSpPr/>
            <p:nvPr/>
          </p:nvSpPr>
          <p:spPr>
            <a:xfrm>
              <a:off x="5676344" y="1526207"/>
              <a:ext cx="122330" cy="122330"/>
            </a:xfrm>
            <a:prstGeom prst="plaque">
              <a:avLst>
                <a:gd name="adj" fmla="val 50000"/>
              </a:avLst>
            </a:prstGeom>
            <a:solidFill>
              <a:srgbClr val="FCE7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5867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sso Management | Profil | Unternehmen - boerse.de">
            <a:extLst>
              <a:ext uri="{FF2B5EF4-FFF2-40B4-BE49-F238E27FC236}">
                <a16:creationId xmlns:a16="http://schemas.microsoft.com/office/drawing/2014/main" id="{18D1F898-49C9-C4DA-3B64-AFA0B241B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22" y="1613477"/>
            <a:ext cx="4896261" cy="193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8D7622-6036-8C1F-A890-360E7BF4DE6C}"/>
              </a:ext>
            </a:extLst>
          </p:cNvPr>
          <p:cNvSpPr/>
          <p:nvPr/>
        </p:nvSpPr>
        <p:spPr>
          <a:xfrm>
            <a:off x="4229265" y="3057955"/>
            <a:ext cx="2971635" cy="332470"/>
          </a:xfrm>
          <a:custGeom>
            <a:avLst/>
            <a:gdLst>
              <a:gd name="connsiteX0" fmla="*/ 720193 w 3071234"/>
              <a:gd name="connsiteY0" fmla="*/ 181652 h 332470"/>
              <a:gd name="connsiteX1" fmla="*/ 701110 w 3071234"/>
              <a:gd name="connsiteY1" fmla="*/ 186814 h 332470"/>
              <a:gd name="connsiteX2" fmla="*/ 695559 w 3071234"/>
              <a:gd name="connsiteY2" fmla="*/ 205618 h 332470"/>
              <a:gd name="connsiteX3" fmla="*/ 696426 w 3071234"/>
              <a:gd name="connsiteY3" fmla="*/ 217418 h 332470"/>
              <a:gd name="connsiteX4" fmla="*/ 699722 w 3071234"/>
              <a:gd name="connsiteY4" fmla="*/ 225346 h 332470"/>
              <a:gd name="connsiteX5" fmla="*/ 706835 w 3071234"/>
              <a:gd name="connsiteY5" fmla="*/ 229955 h 332470"/>
              <a:gd name="connsiteX6" fmla="*/ 719499 w 3071234"/>
              <a:gd name="connsiteY6" fmla="*/ 231429 h 332470"/>
              <a:gd name="connsiteX7" fmla="*/ 742051 w 3071234"/>
              <a:gd name="connsiteY7" fmla="*/ 227372 h 332470"/>
              <a:gd name="connsiteX8" fmla="*/ 763216 w 3071234"/>
              <a:gd name="connsiteY8" fmla="*/ 216681 h 332470"/>
              <a:gd name="connsiteX9" fmla="*/ 763216 w 3071234"/>
              <a:gd name="connsiteY9" fmla="*/ 181652 h 332470"/>
              <a:gd name="connsiteX10" fmla="*/ 2941470 w 3071234"/>
              <a:gd name="connsiteY10" fmla="*/ 138327 h 332470"/>
              <a:gd name="connsiteX11" fmla="*/ 2970615 w 3071234"/>
              <a:gd name="connsiteY11" fmla="*/ 138327 h 332470"/>
              <a:gd name="connsiteX12" fmla="*/ 2970615 w 3071234"/>
              <a:gd name="connsiteY12" fmla="*/ 150448 h 332470"/>
              <a:gd name="connsiteX13" fmla="*/ 3043130 w 3071234"/>
              <a:gd name="connsiteY13" fmla="*/ 150448 h 332470"/>
              <a:gd name="connsiteX14" fmla="*/ 3043130 w 3071234"/>
              <a:gd name="connsiteY14" fmla="*/ 138327 h 332470"/>
              <a:gd name="connsiteX15" fmla="*/ 3071208 w 3071234"/>
              <a:gd name="connsiteY15" fmla="*/ 138327 h 332470"/>
              <a:gd name="connsiteX16" fmla="*/ 3071234 w 3071234"/>
              <a:gd name="connsiteY16" fmla="*/ 138560 h 332470"/>
              <a:gd name="connsiteX17" fmla="*/ 3071234 w 3071234"/>
              <a:gd name="connsiteY17" fmla="*/ 176451 h 332470"/>
              <a:gd name="connsiteX18" fmla="*/ 2970615 w 3071234"/>
              <a:gd name="connsiteY18" fmla="*/ 176451 h 332470"/>
              <a:gd name="connsiteX19" fmla="*/ 2970615 w 3071234"/>
              <a:gd name="connsiteY19" fmla="*/ 191577 h 332470"/>
              <a:gd name="connsiteX20" fmla="*/ 2972351 w 3071234"/>
              <a:gd name="connsiteY20" fmla="*/ 209843 h 332470"/>
              <a:gd name="connsiteX21" fmla="*/ 2978422 w 3071234"/>
              <a:gd name="connsiteY21" fmla="*/ 222203 h 332470"/>
              <a:gd name="connsiteX22" fmla="*/ 2990566 w 3071234"/>
              <a:gd name="connsiteY22" fmla="*/ 229215 h 332470"/>
              <a:gd name="connsiteX23" fmla="*/ 3010863 w 3071234"/>
              <a:gd name="connsiteY23" fmla="*/ 231429 h 332470"/>
              <a:gd name="connsiteX24" fmla="*/ 3036885 w 3071234"/>
              <a:gd name="connsiteY24" fmla="*/ 229200 h 332470"/>
              <a:gd name="connsiteX25" fmla="*/ 3064294 w 3071234"/>
              <a:gd name="connsiteY25" fmla="*/ 222885 h 332470"/>
              <a:gd name="connsiteX26" fmla="*/ 3068112 w 3071234"/>
              <a:gd name="connsiteY26" fmla="*/ 248001 h 332470"/>
              <a:gd name="connsiteX27" fmla="*/ 3040181 w 3071234"/>
              <a:gd name="connsiteY27" fmla="*/ 255723 h 332470"/>
              <a:gd name="connsiteX28" fmla="*/ 3008434 w 3071234"/>
              <a:gd name="connsiteY28" fmla="*/ 258547 h 332470"/>
              <a:gd name="connsiteX29" fmla="*/ 2976861 w 3071234"/>
              <a:gd name="connsiteY29" fmla="*/ 253903 h 332470"/>
              <a:gd name="connsiteX30" fmla="*/ 2956217 w 3071234"/>
              <a:gd name="connsiteY30" fmla="*/ 240716 h 332470"/>
              <a:gd name="connsiteX31" fmla="*/ 2944940 w 3071234"/>
              <a:gd name="connsiteY31" fmla="*/ 219728 h 332470"/>
              <a:gd name="connsiteX32" fmla="*/ 2941470 w 3071234"/>
              <a:gd name="connsiteY32" fmla="*/ 192053 h 332470"/>
              <a:gd name="connsiteX33" fmla="*/ 2797393 w 3071234"/>
              <a:gd name="connsiteY33" fmla="*/ 138327 h 332470"/>
              <a:gd name="connsiteX34" fmla="*/ 2826538 w 3071234"/>
              <a:gd name="connsiteY34" fmla="*/ 138327 h 332470"/>
              <a:gd name="connsiteX35" fmla="*/ 2826538 w 3071234"/>
              <a:gd name="connsiteY35" fmla="*/ 194073 h 332470"/>
              <a:gd name="connsiteX36" fmla="*/ 2835038 w 3071234"/>
              <a:gd name="connsiteY36" fmla="*/ 223399 h 332470"/>
              <a:gd name="connsiteX37" fmla="*/ 2865397 w 3071234"/>
              <a:gd name="connsiteY37" fmla="*/ 231429 h 332470"/>
              <a:gd name="connsiteX38" fmla="*/ 2883440 w 3071234"/>
              <a:gd name="connsiteY38" fmla="*/ 230501 h 332470"/>
              <a:gd name="connsiteX39" fmla="*/ 2902522 w 3071234"/>
              <a:gd name="connsiteY39" fmla="*/ 227343 h 332470"/>
              <a:gd name="connsiteX40" fmla="*/ 2905297 w 3071234"/>
              <a:gd name="connsiteY40" fmla="*/ 253050 h 332470"/>
              <a:gd name="connsiteX41" fmla="*/ 2887256 w 3071234"/>
              <a:gd name="connsiteY41" fmla="*/ 256898 h 332470"/>
              <a:gd name="connsiteX42" fmla="*/ 2864703 w 3071234"/>
              <a:gd name="connsiteY42" fmla="*/ 258547 h 332470"/>
              <a:gd name="connsiteX43" fmla="*/ 2831222 w 3071234"/>
              <a:gd name="connsiteY43" fmla="*/ 254089 h 332470"/>
              <a:gd name="connsiteX44" fmla="*/ 2810751 w 3071234"/>
              <a:gd name="connsiteY44" fmla="*/ 241273 h 332470"/>
              <a:gd name="connsiteX45" fmla="*/ 2800342 w 3071234"/>
              <a:gd name="connsiteY45" fmla="*/ 220656 h 332470"/>
              <a:gd name="connsiteX46" fmla="*/ 2797393 w 3071234"/>
              <a:gd name="connsiteY46" fmla="*/ 192796 h 332470"/>
              <a:gd name="connsiteX47" fmla="*/ 2722984 w 3071234"/>
              <a:gd name="connsiteY47" fmla="*/ 138327 h 332470"/>
              <a:gd name="connsiteX48" fmla="*/ 2752128 w 3071234"/>
              <a:gd name="connsiteY48" fmla="*/ 138327 h 332470"/>
              <a:gd name="connsiteX49" fmla="*/ 2752128 w 3071234"/>
              <a:gd name="connsiteY49" fmla="*/ 254832 h 332470"/>
              <a:gd name="connsiteX50" fmla="*/ 2722984 w 3071234"/>
              <a:gd name="connsiteY50" fmla="*/ 254832 h 332470"/>
              <a:gd name="connsiteX51" fmla="*/ 2620977 w 3071234"/>
              <a:gd name="connsiteY51" fmla="*/ 138327 h 332470"/>
              <a:gd name="connsiteX52" fmla="*/ 2650122 w 3071234"/>
              <a:gd name="connsiteY52" fmla="*/ 138327 h 332470"/>
              <a:gd name="connsiteX53" fmla="*/ 2650122 w 3071234"/>
              <a:gd name="connsiteY53" fmla="*/ 254832 h 332470"/>
              <a:gd name="connsiteX54" fmla="*/ 2620977 w 3071234"/>
              <a:gd name="connsiteY54" fmla="*/ 254832 h 332470"/>
              <a:gd name="connsiteX55" fmla="*/ 2443270 w 3071234"/>
              <a:gd name="connsiteY55" fmla="*/ 138327 h 332470"/>
              <a:gd name="connsiteX56" fmla="*/ 2472415 w 3071234"/>
              <a:gd name="connsiteY56" fmla="*/ 138327 h 332470"/>
              <a:gd name="connsiteX57" fmla="*/ 2472415 w 3071234"/>
              <a:gd name="connsiteY57" fmla="*/ 150448 h 332470"/>
              <a:gd name="connsiteX58" fmla="*/ 2544930 w 3071234"/>
              <a:gd name="connsiteY58" fmla="*/ 150448 h 332470"/>
              <a:gd name="connsiteX59" fmla="*/ 2544930 w 3071234"/>
              <a:gd name="connsiteY59" fmla="*/ 138327 h 332470"/>
              <a:gd name="connsiteX60" fmla="*/ 2573008 w 3071234"/>
              <a:gd name="connsiteY60" fmla="*/ 138327 h 332470"/>
              <a:gd name="connsiteX61" fmla="*/ 2573034 w 3071234"/>
              <a:gd name="connsiteY61" fmla="*/ 138560 h 332470"/>
              <a:gd name="connsiteX62" fmla="*/ 2573034 w 3071234"/>
              <a:gd name="connsiteY62" fmla="*/ 176451 h 332470"/>
              <a:gd name="connsiteX63" fmla="*/ 2472415 w 3071234"/>
              <a:gd name="connsiteY63" fmla="*/ 176451 h 332470"/>
              <a:gd name="connsiteX64" fmla="*/ 2472415 w 3071234"/>
              <a:gd name="connsiteY64" fmla="*/ 191577 h 332470"/>
              <a:gd name="connsiteX65" fmla="*/ 2474151 w 3071234"/>
              <a:gd name="connsiteY65" fmla="*/ 209843 h 332470"/>
              <a:gd name="connsiteX66" fmla="*/ 2480222 w 3071234"/>
              <a:gd name="connsiteY66" fmla="*/ 222203 h 332470"/>
              <a:gd name="connsiteX67" fmla="*/ 2492366 w 3071234"/>
              <a:gd name="connsiteY67" fmla="*/ 229215 h 332470"/>
              <a:gd name="connsiteX68" fmla="*/ 2512663 w 3071234"/>
              <a:gd name="connsiteY68" fmla="*/ 231429 h 332470"/>
              <a:gd name="connsiteX69" fmla="*/ 2538685 w 3071234"/>
              <a:gd name="connsiteY69" fmla="*/ 229200 h 332470"/>
              <a:gd name="connsiteX70" fmla="*/ 2566094 w 3071234"/>
              <a:gd name="connsiteY70" fmla="*/ 222885 h 332470"/>
              <a:gd name="connsiteX71" fmla="*/ 2569912 w 3071234"/>
              <a:gd name="connsiteY71" fmla="*/ 248001 h 332470"/>
              <a:gd name="connsiteX72" fmla="*/ 2541981 w 3071234"/>
              <a:gd name="connsiteY72" fmla="*/ 255723 h 332470"/>
              <a:gd name="connsiteX73" fmla="*/ 2510234 w 3071234"/>
              <a:gd name="connsiteY73" fmla="*/ 258547 h 332470"/>
              <a:gd name="connsiteX74" fmla="*/ 2478661 w 3071234"/>
              <a:gd name="connsiteY74" fmla="*/ 253903 h 332470"/>
              <a:gd name="connsiteX75" fmla="*/ 2458017 w 3071234"/>
              <a:gd name="connsiteY75" fmla="*/ 240716 h 332470"/>
              <a:gd name="connsiteX76" fmla="*/ 2446740 w 3071234"/>
              <a:gd name="connsiteY76" fmla="*/ 219728 h 332470"/>
              <a:gd name="connsiteX77" fmla="*/ 2443270 w 3071234"/>
              <a:gd name="connsiteY77" fmla="*/ 192053 h 332470"/>
              <a:gd name="connsiteX78" fmla="*/ 2362980 w 3071234"/>
              <a:gd name="connsiteY78" fmla="*/ 138327 h 332470"/>
              <a:gd name="connsiteX79" fmla="*/ 2392125 w 3071234"/>
              <a:gd name="connsiteY79" fmla="*/ 138327 h 332470"/>
              <a:gd name="connsiteX80" fmla="*/ 2392125 w 3071234"/>
              <a:gd name="connsiteY80" fmla="*/ 254832 h 332470"/>
              <a:gd name="connsiteX81" fmla="*/ 2362980 w 3071234"/>
              <a:gd name="connsiteY81" fmla="*/ 254832 h 332470"/>
              <a:gd name="connsiteX82" fmla="*/ 2256223 w 3071234"/>
              <a:gd name="connsiteY82" fmla="*/ 138327 h 332470"/>
              <a:gd name="connsiteX83" fmla="*/ 2285368 w 3071234"/>
              <a:gd name="connsiteY83" fmla="*/ 138327 h 332470"/>
              <a:gd name="connsiteX84" fmla="*/ 2285368 w 3071234"/>
              <a:gd name="connsiteY84" fmla="*/ 254832 h 332470"/>
              <a:gd name="connsiteX85" fmla="*/ 2256223 w 3071234"/>
              <a:gd name="connsiteY85" fmla="*/ 254832 h 332470"/>
              <a:gd name="connsiteX86" fmla="*/ 2078517 w 3071234"/>
              <a:gd name="connsiteY86" fmla="*/ 138327 h 332470"/>
              <a:gd name="connsiteX87" fmla="*/ 2107662 w 3071234"/>
              <a:gd name="connsiteY87" fmla="*/ 138327 h 332470"/>
              <a:gd name="connsiteX88" fmla="*/ 2107662 w 3071234"/>
              <a:gd name="connsiteY88" fmla="*/ 150448 h 332470"/>
              <a:gd name="connsiteX89" fmla="*/ 2180176 w 3071234"/>
              <a:gd name="connsiteY89" fmla="*/ 150448 h 332470"/>
              <a:gd name="connsiteX90" fmla="*/ 2180176 w 3071234"/>
              <a:gd name="connsiteY90" fmla="*/ 138327 h 332470"/>
              <a:gd name="connsiteX91" fmla="*/ 2208255 w 3071234"/>
              <a:gd name="connsiteY91" fmla="*/ 138327 h 332470"/>
              <a:gd name="connsiteX92" fmla="*/ 2208281 w 3071234"/>
              <a:gd name="connsiteY92" fmla="*/ 138560 h 332470"/>
              <a:gd name="connsiteX93" fmla="*/ 2208281 w 3071234"/>
              <a:gd name="connsiteY93" fmla="*/ 176451 h 332470"/>
              <a:gd name="connsiteX94" fmla="*/ 2107662 w 3071234"/>
              <a:gd name="connsiteY94" fmla="*/ 176451 h 332470"/>
              <a:gd name="connsiteX95" fmla="*/ 2107662 w 3071234"/>
              <a:gd name="connsiteY95" fmla="*/ 191577 h 332470"/>
              <a:gd name="connsiteX96" fmla="*/ 2109397 w 3071234"/>
              <a:gd name="connsiteY96" fmla="*/ 209843 h 332470"/>
              <a:gd name="connsiteX97" fmla="*/ 2115468 w 3071234"/>
              <a:gd name="connsiteY97" fmla="*/ 222203 h 332470"/>
              <a:gd name="connsiteX98" fmla="*/ 2127612 w 3071234"/>
              <a:gd name="connsiteY98" fmla="*/ 229215 h 332470"/>
              <a:gd name="connsiteX99" fmla="*/ 2147909 w 3071234"/>
              <a:gd name="connsiteY99" fmla="*/ 231429 h 332470"/>
              <a:gd name="connsiteX100" fmla="*/ 2173931 w 3071234"/>
              <a:gd name="connsiteY100" fmla="*/ 229200 h 332470"/>
              <a:gd name="connsiteX101" fmla="*/ 2201341 w 3071234"/>
              <a:gd name="connsiteY101" fmla="*/ 222885 h 332470"/>
              <a:gd name="connsiteX102" fmla="*/ 2205158 w 3071234"/>
              <a:gd name="connsiteY102" fmla="*/ 248001 h 332470"/>
              <a:gd name="connsiteX103" fmla="*/ 2177228 w 3071234"/>
              <a:gd name="connsiteY103" fmla="*/ 255723 h 332470"/>
              <a:gd name="connsiteX104" fmla="*/ 2145481 w 3071234"/>
              <a:gd name="connsiteY104" fmla="*/ 258547 h 332470"/>
              <a:gd name="connsiteX105" fmla="*/ 2113907 w 3071234"/>
              <a:gd name="connsiteY105" fmla="*/ 253903 h 332470"/>
              <a:gd name="connsiteX106" fmla="*/ 2093263 w 3071234"/>
              <a:gd name="connsiteY106" fmla="*/ 240716 h 332470"/>
              <a:gd name="connsiteX107" fmla="*/ 2081987 w 3071234"/>
              <a:gd name="connsiteY107" fmla="*/ 219728 h 332470"/>
              <a:gd name="connsiteX108" fmla="*/ 2078517 w 3071234"/>
              <a:gd name="connsiteY108" fmla="*/ 192053 h 332470"/>
              <a:gd name="connsiteX109" fmla="*/ 1909263 w 3071234"/>
              <a:gd name="connsiteY109" fmla="*/ 138327 h 332470"/>
              <a:gd name="connsiteX110" fmla="*/ 1938407 w 3071234"/>
              <a:gd name="connsiteY110" fmla="*/ 138327 h 332470"/>
              <a:gd name="connsiteX111" fmla="*/ 1938407 w 3071234"/>
              <a:gd name="connsiteY111" fmla="*/ 225828 h 332470"/>
              <a:gd name="connsiteX112" fmla="*/ 1963042 w 3071234"/>
              <a:gd name="connsiteY112" fmla="*/ 229935 h 332470"/>
              <a:gd name="connsiteX113" fmla="*/ 1984900 w 3071234"/>
              <a:gd name="connsiteY113" fmla="*/ 231429 h 332470"/>
              <a:gd name="connsiteX114" fmla="*/ 2005891 w 3071234"/>
              <a:gd name="connsiteY114" fmla="*/ 223959 h 332470"/>
              <a:gd name="connsiteX115" fmla="*/ 2012310 w 3071234"/>
              <a:gd name="connsiteY115" fmla="*/ 199680 h 332470"/>
              <a:gd name="connsiteX116" fmla="*/ 2012310 w 3071234"/>
              <a:gd name="connsiteY116" fmla="*/ 138327 h 332470"/>
              <a:gd name="connsiteX117" fmla="*/ 2041455 w 3071234"/>
              <a:gd name="connsiteY117" fmla="*/ 138327 h 332470"/>
              <a:gd name="connsiteX118" fmla="*/ 2041455 w 3071234"/>
              <a:gd name="connsiteY118" fmla="*/ 199482 h 332470"/>
              <a:gd name="connsiteX119" fmla="*/ 2028790 w 3071234"/>
              <a:gd name="connsiteY119" fmla="*/ 242573 h 332470"/>
              <a:gd name="connsiteX120" fmla="*/ 1986635 w 3071234"/>
              <a:gd name="connsiteY120" fmla="*/ 258547 h 332470"/>
              <a:gd name="connsiteX121" fmla="*/ 1962000 w 3071234"/>
              <a:gd name="connsiteY121" fmla="*/ 256875 h 332470"/>
              <a:gd name="connsiteX122" fmla="*/ 1938407 w 3071234"/>
              <a:gd name="connsiteY122" fmla="*/ 252975 h 332470"/>
              <a:gd name="connsiteX123" fmla="*/ 1938407 w 3071234"/>
              <a:gd name="connsiteY123" fmla="*/ 328013 h 332470"/>
              <a:gd name="connsiteX124" fmla="*/ 1909263 w 3071234"/>
              <a:gd name="connsiteY124" fmla="*/ 332470 h 332470"/>
              <a:gd name="connsiteX125" fmla="*/ 1776578 w 3071234"/>
              <a:gd name="connsiteY125" fmla="*/ 138327 h 332470"/>
              <a:gd name="connsiteX126" fmla="*/ 1806721 w 3071234"/>
              <a:gd name="connsiteY126" fmla="*/ 138327 h 332470"/>
              <a:gd name="connsiteX127" fmla="*/ 1807986 w 3071234"/>
              <a:gd name="connsiteY127" fmla="*/ 140418 h 332470"/>
              <a:gd name="connsiteX128" fmla="*/ 1809252 w 3071234"/>
              <a:gd name="connsiteY128" fmla="*/ 138327 h 332470"/>
              <a:gd name="connsiteX129" fmla="*/ 1839146 w 3071234"/>
              <a:gd name="connsiteY129" fmla="*/ 138327 h 332470"/>
              <a:gd name="connsiteX130" fmla="*/ 1823599 w 3071234"/>
              <a:gd name="connsiteY130" fmla="*/ 163821 h 332470"/>
              <a:gd name="connsiteX131" fmla="*/ 1879459 w 3071234"/>
              <a:gd name="connsiteY131" fmla="*/ 254832 h 332470"/>
              <a:gd name="connsiteX132" fmla="*/ 1848927 w 3071234"/>
              <a:gd name="connsiteY132" fmla="*/ 254832 h 332470"/>
              <a:gd name="connsiteX133" fmla="*/ 1807986 w 3071234"/>
              <a:gd name="connsiteY133" fmla="*/ 187595 h 332470"/>
              <a:gd name="connsiteX134" fmla="*/ 1767391 w 3071234"/>
              <a:gd name="connsiteY134" fmla="*/ 254832 h 332470"/>
              <a:gd name="connsiteX135" fmla="*/ 1736512 w 3071234"/>
              <a:gd name="connsiteY135" fmla="*/ 254832 h 332470"/>
              <a:gd name="connsiteX136" fmla="*/ 1792026 w 3071234"/>
              <a:gd name="connsiteY136" fmla="*/ 163821 h 332470"/>
              <a:gd name="connsiteX137" fmla="*/ 1580317 w 3071234"/>
              <a:gd name="connsiteY137" fmla="*/ 138327 h 332470"/>
              <a:gd name="connsiteX138" fmla="*/ 1609462 w 3071234"/>
              <a:gd name="connsiteY138" fmla="*/ 138327 h 332470"/>
              <a:gd name="connsiteX139" fmla="*/ 1609462 w 3071234"/>
              <a:gd name="connsiteY139" fmla="*/ 150448 h 332470"/>
              <a:gd name="connsiteX140" fmla="*/ 1681976 w 3071234"/>
              <a:gd name="connsiteY140" fmla="*/ 150448 h 332470"/>
              <a:gd name="connsiteX141" fmla="*/ 1681976 w 3071234"/>
              <a:gd name="connsiteY141" fmla="*/ 138327 h 332470"/>
              <a:gd name="connsiteX142" fmla="*/ 1710055 w 3071234"/>
              <a:gd name="connsiteY142" fmla="*/ 138327 h 332470"/>
              <a:gd name="connsiteX143" fmla="*/ 1710081 w 3071234"/>
              <a:gd name="connsiteY143" fmla="*/ 138560 h 332470"/>
              <a:gd name="connsiteX144" fmla="*/ 1710081 w 3071234"/>
              <a:gd name="connsiteY144" fmla="*/ 176451 h 332470"/>
              <a:gd name="connsiteX145" fmla="*/ 1609462 w 3071234"/>
              <a:gd name="connsiteY145" fmla="*/ 176451 h 332470"/>
              <a:gd name="connsiteX146" fmla="*/ 1609462 w 3071234"/>
              <a:gd name="connsiteY146" fmla="*/ 191577 h 332470"/>
              <a:gd name="connsiteX147" fmla="*/ 1611197 w 3071234"/>
              <a:gd name="connsiteY147" fmla="*/ 209843 h 332470"/>
              <a:gd name="connsiteX148" fmla="*/ 1617268 w 3071234"/>
              <a:gd name="connsiteY148" fmla="*/ 222203 h 332470"/>
              <a:gd name="connsiteX149" fmla="*/ 1629412 w 3071234"/>
              <a:gd name="connsiteY149" fmla="*/ 229215 h 332470"/>
              <a:gd name="connsiteX150" fmla="*/ 1649709 w 3071234"/>
              <a:gd name="connsiteY150" fmla="*/ 231429 h 332470"/>
              <a:gd name="connsiteX151" fmla="*/ 1675732 w 3071234"/>
              <a:gd name="connsiteY151" fmla="*/ 229200 h 332470"/>
              <a:gd name="connsiteX152" fmla="*/ 1703142 w 3071234"/>
              <a:gd name="connsiteY152" fmla="*/ 222885 h 332470"/>
              <a:gd name="connsiteX153" fmla="*/ 1706958 w 3071234"/>
              <a:gd name="connsiteY153" fmla="*/ 248001 h 332470"/>
              <a:gd name="connsiteX154" fmla="*/ 1679028 w 3071234"/>
              <a:gd name="connsiteY154" fmla="*/ 255723 h 332470"/>
              <a:gd name="connsiteX155" fmla="*/ 1647281 w 3071234"/>
              <a:gd name="connsiteY155" fmla="*/ 258547 h 332470"/>
              <a:gd name="connsiteX156" fmla="*/ 1615707 w 3071234"/>
              <a:gd name="connsiteY156" fmla="*/ 253903 h 332470"/>
              <a:gd name="connsiteX157" fmla="*/ 1595063 w 3071234"/>
              <a:gd name="connsiteY157" fmla="*/ 240716 h 332470"/>
              <a:gd name="connsiteX158" fmla="*/ 1583787 w 3071234"/>
              <a:gd name="connsiteY158" fmla="*/ 219728 h 332470"/>
              <a:gd name="connsiteX159" fmla="*/ 1580317 w 3071234"/>
              <a:gd name="connsiteY159" fmla="*/ 192053 h 332470"/>
              <a:gd name="connsiteX160" fmla="*/ 1349010 w 3071234"/>
              <a:gd name="connsiteY160" fmla="*/ 138327 h 332470"/>
              <a:gd name="connsiteX161" fmla="*/ 1378155 w 3071234"/>
              <a:gd name="connsiteY161" fmla="*/ 138327 h 332470"/>
              <a:gd name="connsiteX162" fmla="*/ 1378155 w 3071234"/>
              <a:gd name="connsiteY162" fmla="*/ 150448 h 332470"/>
              <a:gd name="connsiteX163" fmla="*/ 1450670 w 3071234"/>
              <a:gd name="connsiteY163" fmla="*/ 150448 h 332470"/>
              <a:gd name="connsiteX164" fmla="*/ 1450670 w 3071234"/>
              <a:gd name="connsiteY164" fmla="*/ 138327 h 332470"/>
              <a:gd name="connsiteX165" fmla="*/ 1478747 w 3071234"/>
              <a:gd name="connsiteY165" fmla="*/ 138327 h 332470"/>
              <a:gd name="connsiteX166" fmla="*/ 1478773 w 3071234"/>
              <a:gd name="connsiteY166" fmla="*/ 138560 h 332470"/>
              <a:gd name="connsiteX167" fmla="*/ 1478773 w 3071234"/>
              <a:gd name="connsiteY167" fmla="*/ 176451 h 332470"/>
              <a:gd name="connsiteX168" fmla="*/ 1378155 w 3071234"/>
              <a:gd name="connsiteY168" fmla="*/ 176451 h 332470"/>
              <a:gd name="connsiteX169" fmla="*/ 1378155 w 3071234"/>
              <a:gd name="connsiteY169" fmla="*/ 191577 h 332470"/>
              <a:gd name="connsiteX170" fmla="*/ 1379890 w 3071234"/>
              <a:gd name="connsiteY170" fmla="*/ 209843 h 332470"/>
              <a:gd name="connsiteX171" fmla="*/ 1385961 w 3071234"/>
              <a:gd name="connsiteY171" fmla="*/ 222203 h 332470"/>
              <a:gd name="connsiteX172" fmla="*/ 1398105 w 3071234"/>
              <a:gd name="connsiteY172" fmla="*/ 229215 h 332470"/>
              <a:gd name="connsiteX173" fmla="*/ 1418402 w 3071234"/>
              <a:gd name="connsiteY173" fmla="*/ 231429 h 332470"/>
              <a:gd name="connsiteX174" fmla="*/ 1444424 w 3071234"/>
              <a:gd name="connsiteY174" fmla="*/ 229200 h 332470"/>
              <a:gd name="connsiteX175" fmla="*/ 1471835 w 3071234"/>
              <a:gd name="connsiteY175" fmla="*/ 222885 h 332470"/>
              <a:gd name="connsiteX176" fmla="*/ 1475651 w 3071234"/>
              <a:gd name="connsiteY176" fmla="*/ 248001 h 332470"/>
              <a:gd name="connsiteX177" fmla="*/ 1447720 w 3071234"/>
              <a:gd name="connsiteY177" fmla="*/ 255723 h 332470"/>
              <a:gd name="connsiteX178" fmla="*/ 1415974 w 3071234"/>
              <a:gd name="connsiteY178" fmla="*/ 258547 h 332470"/>
              <a:gd name="connsiteX179" fmla="*/ 1384400 w 3071234"/>
              <a:gd name="connsiteY179" fmla="*/ 253903 h 332470"/>
              <a:gd name="connsiteX180" fmla="*/ 1363756 w 3071234"/>
              <a:gd name="connsiteY180" fmla="*/ 240716 h 332470"/>
              <a:gd name="connsiteX181" fmla="*/ 1352480 w 3071234"/>
              <a:gd name="connsiteY181" fmla="*/ 219728 h 332470"/>
              <a:gd name="connsiteX182" fmla="*/ 1349010 w 3071234"/>
              <a:gd name="connsiteY182" fmla="*/ 192053 h 332470"/>
              <a:gd name="connsiteX183" fmla="*/ 1192454 w 3071234"/>
              <a:gd name="connsiteY183" fmla="*/ 138327 h 332470"/>
              <a:gd name="connsiteX184" fmla="*/ 1220649 w 3071234"/>
              <a:gd name="connsiteY184" fmla="*/ 138327 h 332470"/>
              <a:gd name="connsiteX185" fmla="*/ 1247858 w 3071234"/>
              <a:gd name="connsiteY185" fmla="*/ 229200 h 332470"/>
              <a:gd name="connsiteX186" fmla="*/ 1275067 w 3071234"/>
              <a:gd name="connsiteY186" fmla="*/ 138327 h 332470"/>
              <a:gd name="connsiteX187" fmla="*/ 1303262 w 3071234"/>
              <a:gd name="connsiteY187" fmla="*/ 138327 h 332470"/>
              <a:gd name="connsiteX188" fmla="*/ 1267288 w 3071234"/>
              <a:gd name="connsiteY188" fmla="*/ 254832 h 332470"/>
              <a:gd name="connsiteX189" fmla="*/ 1228428 w 3071234"/>
              <a:gd name="connsiteY189" fmla="*/ 254832 h 332470"/>
              <a:gd name="connsiteX190" fmla="*/ 1108584 w 3071234"/>
              <a:gd name="connsiteY190" fmla="*/ 138327 h 332470"/>
              <a:gd name="connsiteX191" fmla="*/ 1137729 w 3071234"/>
              <a:gd name="connsiteY191" fmla="*/ 138327 h 332470"/>
              <a:gd name="connsiteX192" fmla="*/ 1137729 w 3071234"/>
              <a:gd name="connsiteY192" fmla="*/ 254832 h 332470"/>
              <a:gd name="connsiteX193" fmla="*/ 1108584 w 3071234"/>
              <a:gd name="connsiteY193" fmla="*/ 254832 h 332470"/>
              <a:gd name="connsiteX194" fmla="*/ 994790 w 3071234"/>
              <a:gd name="connsiteY194" fmla="*/ 138327 h 332470"/>
              <a:gd name="connsiteX195" fmla="*/ 1023935 w 3071234"/>
              <a:gd name="connsiteY195" fmla="*/ 138327 h 332470"/>
              <a:gd name="connsiteX196" fmla="*/ 1023935 w 3071234"/>
              <a:gd name="connsiteY196" fmla="*/ 212113 h 332470"/>
              <a:gd name="connsiteX197" fmla="*/ 1026711 w 3071234"/>
              <a:gd name="connsiteY197" fmla="*/ 227157 h 332470"/>
              <a:gd name="connsiteX198" fmla="*/ 1041283 w 3071234"/>
              <a:gd name="connsiteY198" fmla="*/ 232172 h 332470"/>
              <a:gd name="connsiteX199" fmla="*/ 1053774 w 3071234"/>
              <a:gd name="connsiteY199" fmla="*/ 231058 h 332470"/>
              <a:gd name="connsiteX200" fmla="*/ 1068346 w 3071234"/>
              <a:gd name="connsiteY200" fmla="*/ 227714 h 332470"/>
              <a:gd name="connsiteX201" fmla="*/ 1072162 w 3071234"/>
              <a:gd name="connsiteY201" fmla="*/ 251860 h 332470"/>
              <a:gd name="connsiteX202" fmla="*/ 1055161 w 3071234"/>
              <a:gd name="connsiteY202" fmla="*/ 256690 h 332470"/>
              <a:gd name="connsiteX203" fmla="*/ 1036772 w 3071234"/>
              <a:gd name="connsiteY203" fmla="*/ 258547 h 332470"/>
              <a:gd name="connsiteX204" fmla="*/ 1005025 w 3071234"/>
              <a:gd name="connsiteY204" fmla="*/ 249260 h 332470"/>
              <a:gd name="connsiteX205" fmla="*/ 994790 w 3071234"/>
              <a:gd name="connsiteY205" fmla="*/ 217313 h 332470"/>
              <a:gd name="connsiteX206" fmla="*/ 831283 w 3071234"/>
              <a:gd name="connsiteY206" fmla="*/ 138327 h 332470"/>
              <a:gd name="connsiteX207" fmla="*/ 860427 w 3071234"/>
              <a:gd name="connsiteY207" fmla="*/ 138327 h 332470"/>
              <a:gd name="connsiteX208" fmla="*/ 860427 w 3071234"/>
              <a:gd name="connsiteY208" fmla="*/ 194073 h 332470"/>
              <a:gd name="connsiteX209" fmla="*/ 868928 w 3071234"/>
              <a:gd name="connsiteY209" fmla="*/ 223399 h 332470"/>
              <a:gd name="connsiteX210" fmla="*/ 899287 w 3071234"/>
              <a:gd name="connsiteY210" fmla="*/ 231429 h 332470"/>
              <a:gd name="connsiteX211" fmla="*/ 917329 w 3071234"/>
              <a:gd name="connsiteY211" fmla="*/ 230501 h 332470"/>
              <a:gd name="connsiteX212" fmla="*/ 936412 w 3071234"/>
              <a:gd name="connsiteY212" fmla="*/ 227343 h 332470"/>
              <a:gd name="connsiteX213" fmla="*/ 939188 w 3071234"/>
              <a:gd name="connsiteY213" fmla="*/ 253050 h 332470"/>
              <a:gd name="connsiteX214" fmla="*/ 921145 w 3071234"/>
              <a:gd name="connsiteY214" fmla="*/ 256898 h 332470"/>
              <a:gd name="connsiteX215" fmla="*/ 898593 w 3071234"/>
              <a:gd name="connsiteY215" fmla="*/ 258547 h 332470"/>
              <a:gd name="connsiteX216" fmla="*/ 865111 w 3071234"/>
              <a:gd name="connsiteY216" fmla="*/ 254089 h 332470"/>
              <a:gd name="connsiteX217" fmla="*/ 844641 w 3071234"/>
              <a:gd name="connsiteY217" fmla="*/ 241273 h 332470"/>
              <a:gd name="connsiteX218" fmla="*/ 834232 w 3071234"/>
              <a:gd name="connsiteY218" fmla="*/ 220656 h 332470"/>
              <a:gd name="connsiteX219" fmla="*/ 831283 w 3071234"/>
              <a:gd name="connsiteY219" fmla="*/ 192796 h 332470"/>
              <a:gd name="connsiteX220" fmla="*/ 763216 w 3071234"/>
              <a:gd name="connsiteY220" fmla="*/ 138327 h 332470"/>
              <a:gd name="connsiteX221" fmla="*/ 792361 w 3071234"/>
              <a:gd name="connsiteY221" fmla="*/ 138327 h 332470"/>
              <a:gd name="connsiteX222" fmla="*/ 792361 w 3071234"/>
              <a:gd name="connsiteY222" fmla="*/ 254832 h 332470"/>
              <a:gd name="connsiteX223" fmla="*/ 767726 w 3071234"/>
              <a:gd name="connsiteY223" fmla="*/ 254832 h 332470"/>
              <a:gd name="connsiteX224" fmla="*/ 765992 w 3071234"/>
              <a:gd name="connsiteY224" fmla="*/ 241221 h 332470"/>
              <a:gd name="connsiteX225" fmla="*/ 740837 w 3071234"/>
              <a:gd name="connsiteY225" fmla="*/ 254214 h 332470"/>
              <a:gd name="connsiteX226" fmla="*/ 711172 w 3071234"/>
              <a:gd name="connsiteY226" fmla="*/ 258547 h 332470"/>
              <a:gd name="connsiteX227" fmla="*/ 676823 w 3071234"/>
              <a:gd name="connsiteY227" fmla="*/ 244617 h 332470"/>
              <a:gd name="connsiteX228" fmla="*/ 666414 w 3071234"/>
              <a:gd name="connsiteY228" fmla="*/ 206540 h 332470"/>
              <a:gd name="connsiteX229" fmla="*/ 679425 w 3071234"/>
              <a:gd name="connsiteY229" fmla="*/ 166978 h 332470"/>
              <a:gd name="connsiteX230" fmla="*/ 718111 w 3071234"/>
              <a:gd name="connsiteY230" fmla="*/ 155648 h 332470"/>
              <a:gd name="connsiteX231" fmla="*/ 763216 w 3071234"/>
              <a:gd name="connsiteY231" fmla="*/ 155648 h 332470"/>
              <a:gd name="connsiteX232" fmla="*/ 565902 w 3071234"/>
              <a:gd name="connsiteY232" fmla="*/ 138327 h 332470"/>
              <a:gd name="connsiteX233" fmla="*/ 595047 w 3071234"/>
              <a:gd name="connsiteY233" fmla="*/ 138327 h 332470"/>
              <a:gd name="connsiteX234" fmla="*/ 595047 w 3071234"/>
              <a:gd name="connsiteY234" fmla="*/ 254832 h 332470"/>
              <a:gd name="connsiteX235" fmla="*/ 565902 w 3071234"/>
              <a:gd name="connsiteY235" fmla="*/ 254832 h 332470"/>
              <a:gd name="connsiteX236" fmla="*/ 388196 w 3071234"/>
              <a:gd name="connsiteY236" fmla="*/ 138327 h 332470"/>
              <a:gd name="connsiteX237" fmla="*/ 417340 w 3071234"/>
              <a:gd name="connsiteY237" fmla="*/ 138327 h 332470"/>
              <a:gd name="connsiteX238" fmla="*/ 417340 w 3071234"/>
              <a:gd name="connsiteY238" fmla="*/ 150448 h 332470"/>
              <a:gd name="connsiteX239" fmla="*/ 489856 w 3071234"/>
              <a:gd name="connsiteY239" fmla="*/ 150448 h 332470"/>
              <a:gd name="connsiteX240" fmla="*/ 489856 w 3071234"/>
              <a:gd name="connsiteY240" fmla="*/ 138327 h 332470"/>
              <a:gd name="connsiteX241" fmla="*/ 517933 w 3071234"/>
              <a:gd name="connsiteY241" fmla="*/ 138327 h 332470"/>
              <a:gd name="connsiteX242" fmla="*/ 517959 w 3071234"/>
              <a:gd name="connsiteY242" fmla="*/ 138560 h 332470"/>
              <a:gd name="connsiteX243" fmla="*/ 517959 w 3071234"/>
              <a:gd name="connsiteY243" fmla="*/ 176451 h 332470"/>
              <a:gd name="connsiteX244" fmla="*/ 417340 w 3071234"/>
              <a:gd name="connsiteY244" fmla="*/ 176451 h 332470"/>
              <a:gd name="connsiteX245" fmla="*/ 417340 w 3071234"/>
              <a:gd name="connsiteY245" fmla="*/ 191577 h 332470"/>
              <a:gd name="connsiteX246" fmla="*/ 419076 w 3071234"/>
              <a:gd name="connsiteY246" fmla="*/ 209843 h 332470"/>
              <a:gd name="connsiteX247" fmla="*/ 425147 w 3071234"/>
              <a:gd name="connsiteY247" fmla="*/ 222203 h 332470"/>
              <a:gd name="connsiteX248" fmla="*/ 437291 w 3071234"/>
              <a:gd name="connsiteY248" fmla="*/ 229215 h 332470"/>
              <a:gd name="connsiteX249" fmla="*/ 457588 w 3071234"/>
              <a:gd name="connsiteY249" fmla="*/ 231429 h 332470"/>
              <a:gd name="connsiteX250" fmla="*/ 483610 w 3071234"/>
              <a:gd name="connsiteY250" fmla="*/ 229200 h 332470"/>
              <a:gd name="connsiteX251" fmla="*/ 511020 w 3071234"/>
              <a:gd name="connsiteY251" fmla="*/ 222885 h 332470"/>
              <a:gd name="connsiteX252" fmla="*/ 514837 w 3071234"/>
              <a:gd name="connsiteY252" fmla="*/ 248001 h 332470"/>
              <a:gd name="connsiteX253" fmla="*/ 486906 w 3071234"/>
              <a:gd name="connsiteY253" fmla="*/ 255723 h 332470"/>
              <a:gd name="connsiteX254" fmla="*/ 455159 w 3071234"/>
              <a:gd name="connsiteY254" fmla="*/ 258547 h 332470"/>
              <a:gd name="connsiteX255" fmla="*/ 423586 w 3071234"/>
              <a:gd name="connsiteY255" fmla="*/ 253903 h 332470"/>
              <a:gd name="connsiteX256" fmla="*/ 402942 w 3071234"/>
              <a:gd name="connsiteY256" fmla="*/ 240716 h 332470"/>
              <a:gd name="connsiteX257" fmla="*/ 391665 w 3071234"/>
              <a:gd name="connsiteY257" fmla="*/ 219728 h 332470"/>
              <a:gd name="connsiteX258" fmla="*/ 388196 w 3071234"/>
              <a:gd name="connsiteY258" fmla="*/ 192053 h 332470"/>
              <a:gd name="connsiteX259" fmla="*/ 283076 w 3071234"/>
              <a:gd name="connsiteY259" fmla="*/ 138327 h 332470"/>
              <a:gd name="connsiteX260" fmla="*/ 312221 w 3071234"/>
              <a:gd name="connsiteY260" fmla="*/ 138327 h 332470"/>
              <a:gd name="connsiteX261" fmla="*/ 312221 w 3071234"/>
              <a:gd name="connsiteY261" fmla="*/ 212113 h 332470"/>
              <a:gd name="connsiteX262" fmla="*/ 314996 w 3071234"/>
              <a:gd name="connsiteY262" fmla="*/ 227157 h 332470"/>
              <a:gd name="connsiteX263" fmla="*/ 329569 w 3071234"/>
              <a:gd name="connsiteY263" fmla="*/ 232172 h 332470"/>
              <a:gd name="connsiteX264" fmla="*/ 342059 w 3071234"/>
              <a:gd name="connsiteY264" fmla="*/ 231058 h 332470"/>
              <a:gd name="connsiteX265" fmla="*/ 356632 w 3071234"/>
              <a:gd name="connsiteY265" fmla="*/ 227714 h 332470"/>
              <a:gd name="connsiteX266" fmla="*/ 360448 w 3071234"/>
              <a:gd name="connsiteY266" fmla="*/ 251860 h 332470"/>
              <a:gd name="connsiteX267" fmla="*/ 343447 w 3071234"/>
              <a:gd name="connsiteY267" fmla="*/ 256690 h 332470"/>
              <a:gd name="connsiteX268" fmla="*/ 325058 w 3071234"/>
              <a:gd name="connsiteY268" fmla="*/ 258547 h 332470"/>
              <a:gd name="connsiteX269" fmla="*/ 293311 w 3071234"/>
              <a:gd name="connsiteY269" fmla="*/ 249260 h 332470"/>
              <a:gd name="connsiteX270" fmla="*/ 283076 w 3071234"/>
              <a:gd name="connsiteY270" fmla="*/ 217313 h 332470"/>
              <a:gd name="connsiteX271" fmla="*/ 187501 w 3071234"/>
              <a:gd name="connsiteY271" fmla="*/ 138327 h 332470"/>
              <a:gd name="connsiteX272" fmla="*/ 216646 w 3071234"/>
              <a:gd name="connsiteY272" fmla="*/ 138327 h 332470"/>
              <a:gd name="connsiteX273" fmla="*/ 216646 w 3071234"/>
              <a:gd name="connsiteY273" fmla="*/ 254832 h 332470"/>
              <a:gd name="connsiteX274" fmla="*/ 187501 w 3071234"/>
              <a:gd name="connsiteY274" fmla="*/ 254832 h 332470"/>
              <a:gd name="connsiteX275" fmla="*/ 85495 w 3071234"/>
              <a:gd name="connsiteY275" fmla="*/ 138327 h 332470"/>
              <a:gd name="connsiteX276" fmla="*/ 114639 w 3071234"/>
              <a:gd name="connsiteY276" fmla="*/ 138327 h 332470"/>
              <a:gd name="connsiteX277" fmla="*/ 114639 w 3071234"/>
              <a:gd name="connsiteY277" fmla="*/ 254832 h 332470"/>
              <a:gd name="connsiteX278" fmla="*/ 85495 w 3071234"/>
              <a:gd name="connsiteY278" fmla="*/ 254832 h 332470"/>
              <a:gd name="connsiteX279" fmla="*/ 0 w 3071234"/>
              <a:gd name="connsiteY279" fmla="*/ 138327 h 332470"/>
              <a:gd name="connsiteX280" fmla="*/ 29839 w 3071234"/>
              <a:gd name="connsiteY280" fmla="*/ 138327 h 332470"/>
              <a:gd name="connsiteX281" fmla="*/ 29839 w 3071234"/>
              <a:gd name="connsiteY281" fmla="*/ 254832 h 332470"/>
              <a:gd name="connsiteX282" fmla="*/ 0 w 3071234"/>
              <a:gd name="connsiteY282" fmla="*/ 254832 h 332470"/>
              <a:gd name="connsiteX283" fmla="*/ 2362980 w 3071234"/>
              <a:gd name="connsiteY283" fmla="*/ 73924 h 332470"/>
              <a:gd name="connsiteX284" fmla="*/ 2392125 w 3071234"/>
              <a:gd name="connsiteY284" fmla="*/ 73924 h 332470"/>
              <a:gd name="connsiteX285" fmla="*/ 2392125 w 3071234"/>
              <a:gd name="connsiteY285" fmla="*/ 120327 h 332470"/>
              <a:gd name="connsiteX286" fmla="*/ 2362980 w 3071234"/>
              <a:gd name="connsiteY286" fmla="*/ 120327 h 332470"/>
              <a:gd name="connsiteX287" fmla="*/ 1848233 w 3071234"/>
              <a:gd name="connsiteY287" fmla="*/ 73924 h 332470"/>
              <a:gd name="connsiteX288" fmla="*/ 1878419 w 3071234"/>
              <a:gd name="connsiteY288" fmla="*/ 73924 h 332470"/>
              <a:gd name="connsiteX289" fmla="*/ 1850122 w 3071234"/>
              <a:gd name="connsiteY289" fmla="*/ 120327 h 332470"/>
              <a:gd name="connsiteX290" fmla="*/ 1820147 w 3071234"/>
              <a:gd name="connsiteY290" fmla="*/ 120327 h 332470"/>
              <a:gd name="connsiteX291" fmla="*/ 1737553 w 3071234"/>
              <a:gd name="connsiteY291" fmla="*/ 73924 h 332470"/>
              <a:gd name="connsiteX292" fmla="*/ 1767738 w 3071234"/>
              <a:gd name="connsiteY292" fmla="*/ 73924 h 332470"/>
              <a:gd name="connsiteX293" fmla="*/ 1795825 w 3071234"/>
              <a:gd name="connsiteY293" fmla="*/ 120327 h 332470"/>
              <a:gd name="connsiteX294" fmla="*/ 1765671 w 3071234"/>
              <a:gd name="connsiteY294" fmla="*/ 120327 h 332470"/>
              <a:gd name="connsiteX295" fmla="*/ 1294351 w 3071234"/>
              <a:gd name="connsiteY295" fmla="*/ 73924 h 332470"/>
              <a:gd name="connsiteX296" fmla="*/ 1323148 w 3071234"/>
              <a:gd name="connsiteY296" fmla="*/ 73924 h 332470"/>
              <a:gd name="connsiteX297" fmla="*/ 1308820 w 3071234"/>
              <a:gd name="connsiteY297" fmla="*/ 120327 h 332470"/>
              <a:gd name="connsiteX298" fmla="*/ 1280457 w 3071234"/>
              <a:gd name="connsiteY298" fmla="*/ 120327 h 332470"/>
              <a:gd name="connsiteX299" fmla="*/ 1172567 w 3071234"/>
              <a:gd name="connsiteY299" fmla="*/ 73924 h 332470"/>
              <a:gd name="connsiteX300" fmla="*/ 1201366 w 3071234"/>
              <a:gd name="connsiteY300" fmla="*/ 73924 h 332470"/>
              <a:gd name="connsiteX301" fmla="*/ 1215260 w 3071234"/>
              <a:gd name="connsiteY301" fmla="*/ 120327 h 332470"/>
              <a:gd name="connsiteX302" fmla="*/ 1186896 w 3071234"/>
              <a:gd name="connsiteY302" fmla="*/ 120327 h 332470"/>
              <a:gd name="connsiteX303" fmla="*/ 1108584 w 3071234"/>
              <a:gd name="connsiteY303" fmla="*/ 73924 h 332470"/>
              <a:gd name="connsiteX304" fmla="*/ 1137729 w 3071234"/>
              <a:gd name="connsiteY304" fmla="*/ 73924 h 332470"/>
              <a:gd name="connsiteX305" fmla="*/ 1137729 w 3071234"/>
              <a:gd name="connsiteY305" fmla="*/ 120327 h 332470"/>
              <a:gd name="connsiteX306" fmla="*/ 1108584 w 3071234"/>
              <a:gd name="connsiteY306" fmla="*/ 120327 h 332470"/>
              <a:gd name="connsiteX307" fmla="*/ 3007740 w 3071234"/>
              <a:gd name="connsiteY307" fmla="*/ 70209 h 332470"/>
              <a:gd name="connsiteX308" fmla="*/ 3038793 w 3071234"/>
              <a:gd name="connsiteY308" fmla="*/ 75595 h 332470"/>
              <a:gd name="connsiteX309" fmla="*/ 3058223 w 3071234"/>
              <a:gd name="connsiteY309" fmla="*/ 90269 h 332470"/>
              <a:gd name="connsiteX310" fmla="*/ 3068285 w 3071234"/>
              <a:gd name="connsiteY310" fmla="*/ 112000 h 332470"/>
              <a:gd name="connsiteX311" fmla="*/ 3069209 w 3071234"/>
              <a:gd name="connsiteY311" fmla="*/ 120327 h 332470"/>
              <a:gd name="connsiteX312" fmla="*/ 3039226 w 3071234"/>
              <a:gd name="connsiteY312" fmla="*/ 120327 h 332470"/>
              <a:gd name="connsiteX313" fmla="*/ 3035671 w 3071234"/>
              <a:gd name="connsiteY313" fmla="*/ 106428 h 332470"/>
              <a:gd name="connsiteX314" fmla="*/ 3007740 w 3071234"/>
              <a:gd name="connsiteY314" fmla="*/ 96212 h 332470"/>
              <a:gd name="connsiteX315" fmla="*/ 2978769 w 3071234"/>
              <a:gd name="connsiteY315" fmla="*/ 106428 h 332470"/>
              <a:gd name="connsiteX316" fmla="*/ 2974883 w 3071234"/>
              <a:gd name="connsiteY316" fmla="*/ 120327 h 332470"/>
              <a:gd name="connsiteX317" fmla="*/ 2943656 w 3071234"/>
              <a:gd name="connsiteY317" fmla="*/ 120327 h 332470"/>
              <a:gd name="connsiteX318" fmla="*/ 2944767 w 3071234"/>
              <a:gd name="connsiteY318" fmla="*/ 111443 h 332470"/>
              <a:gd name="connsiteX319" fmla="*/ 2955696 w 3071234"/>
              <a:gd name="connsiteY319" fmla="*/ 89897 h 332470"/>
              <a:gd name="connsiteX320" fmla="*/ 2976167 w 3071234"/>
              <a:gd name="connsiteY320" fmla="*/ 75410 h 332470"/>
              <a:gd name="connsiteX321" fmla="*/ 3007740 w 3071234"/>
              <a:gd name="connsiteY321" fmla="*/ 70209 h 332470"/>
              <a:gd name="connsiteX322" fmla="*/ 2864703 w 3071234"/>
              <a:gd name="connsiteY322" fmla="*/ 70209 h 332470"/>
              <a:gd name="connsiteX323" fmla="*/ 2887082 w 3071234"/>
              <a:gd name="connsiteY323" fmla="*/ 71857 h 332470"/>
              <a:gd name="connsiteX324" fmla="*/ 2904951 w 3071234"/>
              <a:gd name="connsiteY324" fmla="*/ 75706 h 332470"/>
              <a:gd name="connsiteX325" fmla="*/ 2902522 w 3071234"/>
              <a:gd name="connsiteY325" fmla="*/ 101413 h 332470"/>
              <a:gd name="connsiteX326" fmla="*/ 2883440 w 3071234"/>
              <a:gd name="connsiteY326" fmla="*/ 98255 h 332470"/>
              <a:gd name="connsiteX327" fmla="*/ 2865397 w 3071234"/>
              <a:gd name="connsiteY327" fmla="*/ 97327 h 332470"/>
              <a:gd name="connsiteX328" fmla="*/ 2835038 w 3071234"/>
              <a:gd name="connsiteY328" fmla="*/ 105357 h 332470"/>
              <a:gd name="connsiteX329" fmla="*/ 2830699 w 3071234"/>
              <a:gd name="connsiteY329" fmla="*/ 120327 h 332470"/>
              <a:gd name="connsiteX330" fmla="*/ 2799145 w 3071234"/>
              <a:gd name="connsiteY330" fmla="*/ 120327 h 332470"/>
              <a:gd name="connsiteX331" fmla="*/ 2800516 w 3071234"/>
              <a:gd name="connsiteY331" fmla="*/ 108100 h 332470"/>
              <a:gd name="connsiteX332" fmla="*/ 2811272 w 3071234"/>
              <a:gd name="connsiteY332" fmla="*/ 87483 h 332470"/>
              <a:gd name="connsiteX333" fmla="*/ 2831916 w 3071234"/>
              <a:gd name="connsiteY333" fmla="*/ 74667 h 332470"/>
              <a:gd name="connsiteX334" fmla="*/ 2864703 w 3071234"/>
              <a:gd name="connsiteY334" fmla="*/ 70209 h 332470"/>
              <a:gd name="connsiteX335" fmla="*/ 2715350 w 3071234"/>
              <a:gd name="connsiteY335" fmla="*/ 70209 h 332470"/>
              <a:gd name="connsiteX336" fmla="*/ 2743974 w 3071234"/>
              <a:gd name="connsiteY336" fmla="*/ 82653 h 332470"/>
              <a:gd name="connsiteX337" fmla="*/ 2752128 w 3071234"/>
              <a:gd name="connsiteY337" fmla="*/ 116272 h 332470"/>
              <a:gd name="connsiteX338" fmla="*/ 2752128 w 3071234"/>
              <a:gd name="connsiteY338" fmla="*/ 120327 h 332470"/>
              <a:gd name="connsiteX339" fmla="*/ 2722984 w 3071234"/>
              <a:gd name="connsiteY339" fmla="*/ 120327 h 332470"/>
              <a:gd name="connsiteX340" fmla="*/ 2722984 w 3071234"/>
              <a:gd name="connsiteY340" fmla="*/ 116643 h 332470"/>
              <a:gd name="connsiteX341" fmla="*/ 2718820 w 3071234"/>
              <a:gd name="connsiteY341" fmla="*/ 103828 h 332470"/>
              <a:gd name="connsiteX342" fmla="*/ 2706676 w 3071234"/>
              <a:gd name="connsiteY342" fmla="*/ 99927 h 332470"/>
              <a:gd name="connsiteX343" fmla="*/ 2695053 w 3071234"/>
              <a:gd name="connsiteY343" fmla="*/ 101413 h 332470"/>
              <a:gd name="connsiteX344" fmla="*/ 2680481 w 3071234"/>
              <a:gd name="connsiteY344" fmla="*/ 105313 h 332470"/>
              <a:gd name="connsiteX345" fmla="*/ 2664694 w 3071234"/>
              <a:gd name="connsiteY345" fmla="*/ 111071 h 332470"/>
              <a:gd name="connsiteX346" fmla="*/ 2650122 w 3071234"/>
              <a:gd name="connsiteY346" fmla="*/ 118129 h 332470"/>
              <a:gd name="connsiteX347" fmla="*/ 2650122 w 3071234"/>
              <a:gd name="connsiteY347" fmla="*/ 120327 h 332470"/>
              <a:gd name="connsiteX348" fmla="*/ 2620977 w 3071234"/>
              <a:gd name="connsiteY348" fmla="*/ 120327 h 332470"/>
              <a:gd name="connsiteX349" fmla="*/ 2620977 w 3071234"/>
              <a:gd name="connsiteY349" fmla="*/ 73924 h 332470"/>
              <a:gd name="connsiteX350" fmla="*/ 2644571 w 3071234"/>
              <a:gd name="connsiteY350" fmla="*/ 73924 h 332470"/>
              <a:gd name="connsiteX351" fmla="*/ 2647346 w 3071234"/>
              <a:gd name="connsiteY351" fmla="*/ 89526 h 332470"/>
              <a:gd name="connsiteX352" fmla="*/ 2662959 w 3071234"/>
              <a:gd name="connsiteY352" fmla="*/ 82468 h 332470"/>
              <a:gd name="connsiteX353" fmla="*/ 2680828 w 3071234"/>
              <a:gd name="connsiteY353" fmla="*/ 76338 h 332470"/>
              <a:gd name="connsiteX354" fmla="*/ 2698869 w 3071234"/>
              <a:gd name="connsiteY354" fmla="*/ 71881 h 332470"/>
              <a:gd name="connsiteX355" fmla="*/ 2715350 w 3071234"/>
              <a:gd name="connsiteY355" fmla="*/ 70209 h 332470"/>
              <a:gd name="connsiteX356" fmla="*/ 2509540 w 3071234"/>
              <a:gd name="connsiteY356" fmla="*/ 70209 h 332470"/>
              <a:gd name="connsiteX357" fmla="*/ 2540593 w 3071234"/>
              <a:gd name="connsiteY357" fmla="*/ 75595 h 332470"/>
              <a:gd name="connsiteX358" fmla="*/ 2560023 w 3071234"/>
              <a:gd name="connsiteY358" fmla="*/ 90269 h 332470"/>
              <a:gd name="connsiteX359" fmla="*/ 2570085 w 3071234"/>
              <a:gd name="connsiteY359" fmla="*/ 112000 h 332470"/>
              <a:gd name="connsiteX360" fmla="*/ 2571009 w 3071234"/>
              <a:gd name="connsiteY360" fmla="*/ 120327 h 332470"/>
              <a:gd name="connsiteX361" fmla="*/ 2541026 w 3071234"/>
              <a:gd name="connsiteY361" fmla="*/ 120327 h 332470"/>
              <a:gd name="connsiteX362" fmla="*/ 2537471 w 3071234"/>
              <a:gd name="connsiteY362" fmla="*/ 106428 h 332470"/>
              <a:gd name="connsiteX363" fmla="*/ 2509540 w 3071234"/>
              <a:gd name="connsiteY363" fmla="*/ 96212 h 332470"/>
              <a:gd name="connsiteX364" fmla="*/ 2480569 w 3071234"/>
              <a:gd name="connsiteY364" fmla="*/ 106428 h 332470"/>
              <a:gd name="connsiteX365" fmla="*/ 2476683 w 3071234"/>
              <a:gd name="connsiteY365" fmla="*/ 120327 h 332470"/>
              <a:gd name="connsiteX366" fmla="*/ 2445456 w 3071234"/>
              <a:gd name="connsiteY366" fmla="*/ 120327 h 332470"/>
              <a:gd name="connsiteX367" fmla="*/ 2446567 w 3071234"/>
              <a:gd name="connsiteY367" fmla="*/ 111443 h 332470"/>
              <a:gd name="connsiteX368" fmla="*/ 2457496 w 3071234"/>
              <a:gd name="connsiteY368" fmla="*/ 89897 h 332470"/>
              <a:gd name="connsiteX369" fmla="*/ 2477967 w 3071234"/>
              <a:gd name="connsiteY369" fmla="*/ 75410 h 332470"/>
              <a:gd name="connsiteX370" fmla="*/ 2509540 w 3071234"/>
              <a:gd name="connsiteY370" fmla="*/ 70209 h 332470"/>
              <a:gd name="connsiteX371" fmla="*/ 2329779 w 3071234"/>
              <a:gd name="connsiteY371" fmla="*/ 70209 h 332470"/>
              <a:gd name="connsiteX372" fmla="*/ 2333595 w 3071234"/>
              <a:gd name="connsiteY372" fmla="*/ 98813 h 332470"/>
              <a:gd name="connsiteX373" fmla="*/ 2308615 w 3071234"/>
              <a:gd name="connsiteY373" fmla="*/ 113672 h 332470"/>
              <a:gd name="connsiteX374" fmla="*/ 2299150 w 3071234"/>
              <a:gd name="connsiteY374" fmla="*/ 120327 h 332470"/>
              <a:gd name="connsiteX375" fmla="*/ 2256223 w 3071234"/>
              <a:gd name="connsiteY375" fmla="*/ 120327 h 332470"/>
              <a:gd name="connsiteX376" fmla="*/ 2256223 w 3071234"/>
              <a:gd name="connsiteY376" fmla="*/ 73924 h 332470"/>
              <a:gd name="connsiteX377" fmla="*/ 2281552 w 3071234"/>
              <a:gd name="connsiteY377" fmla="*/ 73924 h 332470"/>
              <a:gd name="connsiteX378" fmla="*/ 2283286 w 3071234"/>
              <a:gd name="connsiteY378" fmla="*/ 99184 h 332470"/>
              <a:gd name="connsiteX379" fmla="*/ 2304971 w 3071234"/>
              <a:gd name="connsiteY379" fmla="*/ 83582 h 332470"/>
              <a:gd name="connsiteX380" fmla="*/ 2329779 w 3071234"/>
              <a:gd name="connsiteY380" fmla="*/ 70209 h 332470"/>
              <a:gd name="connsiteX381" fmla="*/ 2144787 w 3071234"/>
              <a:gd name="connsiteY381" fmla="*/ 70209 h 332470"/>
              <a:gd name="connsiteX382" fmla="*/ 2175840 w 3071234"/>
              <a:gd name="connsiteY382" fmla="*/ 75595 h 332470"/>
              <a:gd name="connsiteX383" fmla="*/ 2195270 w 3071234"/>
              <a:gd name="connsiteY383" fmla="*/ 90269 h 332470"/>
              <a:gd name="connsiteX384" fmla="*/ 2205331 w 3071234"/>
              <a:gd name="connsiteY384" fmla="*/ 112000 h 332470"/>
              <a:gd name="connsiteX385" fmla="*/ 2206256 w 3071234"/>
              <a:gd name="connsiteY385" fmla="*/ 120327 h 332470"/>
              <a:gd name="connsiteX386" fmla="*/ 2176272 w 3071234"/>
              <a:gd name="connsiteY386" fmla="*/ 120327 h 332470"/>
              <a:gd name="connsiteX387" fmla="*/ 2172717 w 3071234"/>
              <a:gd name="connsiteY387" fmla="*/ 106428 h 332470"/>
              <a:gd name="connsiteX388" fmla="*/ 2144787 w 3071234"/>
              <a:gd name="connsiteY388" fmla="*/ 96212 h 332470"/>
              <a:gd name="connsiteX389" fmla="*/ 2115816 w 3071234"/>
              <a:gd name="connsiteY389" fmla="*/ 106428 h 332470"/>
              <a:gd name="connsiteX390" fmla="*/ 2111929 w 3071234"/>
              <a:gd name="connsiteY390" fmla="*/ 120327 h 332470"/>
              <a:gd name="connsiteX391" fmla="*/ 2080703 w 3071234"/>
              <a:gd name="connsiteY391" fmla="*/ 120327 h 332470"/>
              <a:gd name="connsiteX392" fmla="*/ 2081813 w 3071234"/>
              <a:gd name="connsiteY392" fmla="*/ 111443 h 332470"/>
              <a:gd name="connsiteX393" fmla="*/ 2092743 w 3071234"/>
              <a:gd name="connsiteY393" fmla="*/ 89897 h 332470"/>
              <a:gd name="connsiteX394" fmla="*/ 2113213 w 3071234"/>
              <a:gd name="connsiteY394" fmla="*/ 75410 h 332470"/>
              <a:gd name="connsiteX395" fmla="*/ 2144787 w 3071234"/>
              <a:gd name="connsiteY395" fmla="*/ 70209 h 332470"/>
              <a:gd name="connsiteX396" fmla="*/ 1992187 w 3071234"/>
              <a:gd name="connsiteY396" fmla="*/ 70209 h 332470"/>
              <a:gd name="connsiteX397" fmla="*/ 2029138 w 3071234"/>
              <a:gd name="connsiteY397" fmla="*/ 84047 h 332470"/>
              <a:gd name="connsiteX398" fmla="*/ 2039902 w 3071234"/>
              <a:gd name="connsiteY398" fmla="*/ 120327 h 332470"/>
              <a:gd name="connsiteX399" fmla="*/ 2011073 w 3071234"/>
              <a:gd name="connsiteY399" fmla="*/ 120327 h 332470"/>
              <a:gd name="connsiteX400" fmla="*/ 2007105 w 3071234"/>
              <a:gd name="connsiteY400" fmla="*/ 104237 h 332470"/>
              <a:gd name="connsiteX401" fmla="*/ 1986288 w 3071234"/>
              <a:gd name="connsiteY401" fmla="*/ 97327 h 332470"/>
              <a:gd name="connsiteX402" fmla="*/ 1960786 w 3071234"/>
              <a:gd name="connsiteY402" fmla="*/ 103677 h 332470"/>
              <a:gd name="connsiteX403" fmla="*/ 1938407 w 3071234"/>
              <a:gd name="connsiteY403" fmla="*/ 118994 h 332470"/>
              <a:gd name="connsiteX404" fmla="*/ 1938407 w 3071234"/>
              <a:gd name="connsiteY404" fmla="*/ 120327 h 332470"/>
              <a:gd name="connsiteX405" fmla="*/ 1909263 w 3071234"/>
              <a:gd name="connsiteY405" fmla="*/ 120327 h 332470"/>
              <a:gd name="connsiteX406" fmla="*/ 1909263 w 3071234"/>
              <a:gd name="connsiteY406" fmla="*/ 73924 h 332470"/>
              <a:gd name="connsiteX407" fmla="*/ 1933897 w 3071234"/>
              <a:gd name="connsiteY407" fmla="*/ 73924 h 332470"/>
              <a:gd name="connsiteX408" fmla="*/ 1936325 w 3071234"/>
              <a:gd name="connsiteY408" fmla="*/ 89996 h 332470"/>
              <a:gd name="connsiteX409" fmla="*/ 1961134 w 3071234"/>
              <a:gd name="connsiteY409" fmla="*/ 75706 h 332470"/>
              <a:gd name="connsiteX410" fmla="*/ 1992187 w 3071234"/>
              <a:gd name="connsiteY410" fmla="*/ 70209 h 332470"/>
              <a:gd name="connsiteX411" fmla="*/ 1646587 w 3071234"/>
              <a:gd name="connsiteY411" fmla="*/ 70209 h 332470"/>
              <a:gd name="connsiteX412" fmla="*/ 1677640 w 3071234"/>
              <a:gd name="connsiteY412" fmla="*/ 75595 h 332470"/>
              <a:gd name="connsiteX413" fmla="*/ 1697070 w 3071234"/>
              <a:gd name="connsiteY413" fmla="*/ 90269 h 332470"/>
              <a:gd name="connsiteX414" fmla="*/ 1707131 w 3071234"/>
              <a:gd name="connsiteY414" fmla="*/ 112000 h 332470"/>
              <a:gd name="connsiteX415" fmla="*/ 1708056 w 3071234"/>
              <a:gd name="connsiteY415" fmla="*/ 120327 h 332470"/>
              <a:gd name="connsiteX416" fmla="*/ 1678072 w 3071234"/>
              <a:gd name="connsiteY416" fmla="*/ 120327 h 332470"/>
              <a:gd name="connsiteX417" fmla="*/ 1674517 w 3071234"/>
              <a:gd name="connsiteY417" fmla="*/ 106428 h 332470"/>
              <a:gd name="connsiteX418" fmla="*/ 1646587 w 3071234"/>
              <a:gd name="connsiteY418" fmla="*/ 96212 h 332470"/>
              <a:gd name="connsiteX419" fmla="*/ 1617616 w 3071234"/>
              <a:gd name="connsiteY419" fmla="*/ 106428 h 332470"/>
              <a:gd name="connsiteX420" fmla="*/ 1613729 w 3071234"/>
              <a:gd name="connsiteY420" fmla="*/ 120327 h 332470"/>
              <a:gd name="connsiteX421" fmla="*/ 1582503 w 3071234"/>
              <a:gd name="connsiteY421" fmla="*/ 120327 h 332470"/>
              <a:gd name="connsiteX422" fmla="*/ 1583613 w 3071234"/>
              <a:gd name="connsiteY422" fmla="*/ 111443 h 332470"/>
              <a:gd name="connsiteX423" fmla="*/ 1594543 w 3071234"/>
              <a:gd name="connsiteY423" fmla="*/ 89897 h 332470"/>
              <a:gd name="connsiteX424" fmla="*/ 1615013 w 3071234"/>
              <a:gd name="connsiteY424" fmla="*/ 75410 h 332470"/>
              <a:gd name="connsiteX425" fmla="*/ 1646587 w 3071234"/>
              <a:gd name="connsiteY425" fmla="*/ 70209 h 332470"/>
              <a:gd name="connsiteX426" fmla="*/ 1415280 w 3071234"/>
              <a:gd name="connsiteY426" fmla="*/ 70209 h 332470"/>
              <a:gd name="connsiteX427" fmla="*/ 1446333 w 3071234"/>
              <a:gd name="connsiteY427" fmla="*/ 75595 h 332470"/>
              <a:gd name="connsiteX428" fmla="*/ 1465763 w 3071234"/>
              <a:gd name="connsiteY428" fmla="*/ 90269 h 332470"/>
              <a:gd name="connsiteX429" fmla="*/ 1475825 w 3071234"/>
              <a:gd name="connsiteY429" fmla="*/ 112000 h 332470"/>
              <a:gd name="connsiteX430" fmla="*/ 1476749 w 3071234"/>
              <a:gd name="connsiteY430" fmla="*/ 120327 h 332470"/>
              <a:gd name="connsiteX431" fmla="*/ 1446766 w 3071234"/>
              <a:gd name="connsiteY431" fmla="*/ 120327 h 332470"/>
              <a:gd name="connsiteX432" fmla="*/ 1443210 w 3071234"/>
              <a:gd name="connsiteY432" fmla="*/ 106428 h 332470"/>
              <a:gd name="connsiteX433" fmla="*/ 1415280 w 3071234"/>
              <a:gd name="connsiteY433" fmla="*/ 96212 h 332470"/>
              <a:gd name="connsiteX434" fmla="*/ 1386308 w 3071234"/>
              <a:gd name="connsiteY434" fmla="*/ 106428 h 332470"/>
              <a:gd name="connsiteX435" fmla="*/ 1382422 w 3071234"/>
              <a:gd name="connsiteY435" fmla="*/ 120327 h 332470"/>
              <a:gd name="connsiteX436" fmla="*/ 1351196 w 3071234"/>
              <a:gd name="connsiteY436" fmla="*/ 120327 h 332470"/>
              <a:gd name="connsiteX437" fmla="*/ 1352306 w 3071234"/>
              <a:gd name="connsiteY437" fmla="*/ 111443 h 332470"/>
              <a:gd name="connsiteX438" fmla="*/ 1363236 w 3071234"/>
              <a:gd name="connsiteY438" fmla="*/ 89897 h 332470"/>
              <a:gd name="connsiteX439" fmla="*/ 1383706 w 3071234"/>
              <a:gd name="connsiteY439" fmla="*/ 75410 h 332470"/>
              <a:gd name="connsiteX440" fmla="*/ 1415280 w 3071234"/>
              <a:gd name="connsiteY440" fmla="*/ 70209 h 332470"/>
              <a:gd name="connsiteX441" fmla="*/ 898593 w 3071234"/>
              <a:gd name="connsiteY441" fmla="*/ 70209 h 332470"/>
              <a:gd name="connsiteX442" fmla="*/ 920972 w 3071234"/>
              <a:gd name="connsiteY442" fmla="*/ 71857 h 332470"/>
              <a:gd name="connsiteX443" fmla="*/ 938840 w 3071234"/>
              <a:gd name="connsiteY443" fmla="*/ 75706 h 332470"/>
              <a:gd name="connsiteX444" fmla="*/ 936412 w 3071234"/>
              <a:gd name="connsiteY444" fmla="*/ 101413 h 332470"/>
              <a:gd name="connsiteX445" fmla="*/ 917329 w 3071234"/>
              <a:gd name="connsiteY445" fmla="*/ 98255 h 332470"/>
              <a:gd name="connsiteX446" fmla="*/ 899287 w 3071234"/>
              <a:gd name="connsiteY446" fmla="*/ 97327 h 332470"/>
              <a:gd name="connsiteX447" fmla="*/ 868928 w 3071234"/>
              <a:gd name="connsiteY447" fmla="*/ 105357 h 332470"/>
              <a:gd name="connsiteX448" fmla="*/ 864589 w 3071234"/>
              <a:gd name="connsiteY448" fmla="*/ 120327 h 332470"/>
              <a:gd name="connsiteX449" fmla="*/ 833035 w 3071234"/>
              <a:gd name="connsiteY449" fmla="*/ 120327 h 332470"/>
              <a:gd name="connsiteX450" fmla="*/ 834405 w 3071234"/>
              <a:gd name="connsiteY450" fmla="*/ 108100 h 332470"/>
              <a:gd name="connsiteX451" fmla="*/ 845161 w 3071234"/>
              <a:gd name="connsiteY451" fmla="*/ 87483 h 332470"/>
              <a:gd name="connsiteX452" fmla="*/ 865805 w 3071234"/>
              <a:gd name="connsiteY452" fmla="*/ 74667 h 332470"/>
              <a:gd name="connsiteX453" fmla="*/ 898593 w 3071234"/>
              <a:gd name="connsiteY453" fmla="*/ 70209 h 332470"/>
              <a:gd name="connsiteX454" fmla="*/ 728173 w 3071234"/>
              <a:gd name="connsiteY454" fmla="*/ 70209 h 332470"/>
              <a:gd name="connsiteX455" fmla="*/ 758532 w 3071234"/>
              <a:gd name="connsiteY455" fmla="*/ 73924 h 332470"/>
              <a:gd name="connsiteX456" fmla="*/ 778308 w 3071234"/>
              <a:gd name="connsiteY456" fmla="*/ 85068 h 332470"/>
              <a:gd name="connsiteX457" fmla="*/ 789064 w 3071234"/>
              <a:gd name="connsiteY457" fmla="*/ 103456 h 332470"/>
              <a:gd name="connsiteX458" fmla="*/ 791250 w 3071234"/>
              <a:gd name="connsiteY458" fmla="*/ 120327 h 332470"/>
              <a:gd name="connsiteX459" fmla="*/ 760707 w 3071234"/>
              <a:gd name="connsiteY459" fmla="*/ 120327 h 332470"/>
              <a:gd name="connsiteX460" fmla="*/ 755063 w 3071234"/>
              <a:gd name="connsiteY460" fmla="*/ 103970 h 332470"/>
              <a:gd name="connsiteX461" fmla="*/ 726438 w 3071234"/>
              <a:gd name="connsiteY461" fmla="*/ 97327 h 332470"/>
              <a:gd name="connsiteX462" fmla="*/ 713427 w 3071234"/>
              <a:gd name="connsiteY462" fmla="*/ 97884 h 332470"/>
              <a:gd name="connsiteX463" fmla="*/ 699896 w 3071234"/>
              <a:gd name="connsiteY463" fmla="*/ 99184 h 332470"/>
              <a:gd name="connsiteX464" fmla="*/ 686885 w 3071234"/>
              <a:gd name="connsiteY464" fmla="*/ 101041 h 332470"/>
              <a:gd name="connsiteX465" fmla="*/ 675781 w 3071234"/>
              <a:gd name="connsiteY465" fmla="*/ 103270 h 332470"/>
              <a:gd name="connsiteX466" fmla="*/ 672659 w 3071234"/>
              <a:gd name="connsiteY466" fmla="*/ 78120 h 332470"/>
              <a:gd name="connsiteX467" fmla="*/ 699722 w 3071234"/>
              <a:gd name="connsiteY467" fmla="*/ 72470 h 332470"/>
              <a:gd name="connsiteX468" fmla="*/ 728173 w 3071234"/>
              <a:gd name="connsiteY468" fmla="*/ 70209 h 332470"/>
              <a:gd name="connsiteX469" fmla="*/ 639458 w 3071234"/>
              <a:gd name="connsiteY469" fmla="*/ 70209 h 332470"/>
              <a:gd name="connsiteX470" fmla="*/ 643274 w 3071234"/>
              <a:gd name="connsiteY470" fmla="*/ 98813 h 332470"/>
              <a:gd name="connsiteX471" fmla="*/ 618293 w 3071234"/>
              <a:gd name="connsiteY471" fmla="*/ 113672 h 332470"/>
              <a:gd name="connsiteX472" fmla="*/ 608828 w 3071234"/>
              <a:gd name="connsiteY472" fmla="*/ 120327 h 332470"/>
              <a:gd name="connsiteX473" fmla="*/ 565902 w 3071234"/>
              <a:gd name="connsiteY473" fmla="*/ 120327 h 332470"/>
              <a:gd name="connsiteX474" fmla="*/ 565902 w 3071234"/>
              <a:gd name="connsiteY474" fmla="*/ 73924 h 332470"/>
              <a:gd name="connsiteX475" fmla="*/ 591230 w 3071234"/>
              <a:gd name="connsiteY475" fmla="*/ 73924 h 332470"/>
              <a:gd name="connsiteX476" fmla="*/ 592965 w 3071234"/>
              <a:gd name="connsiteY476" fmla="*/ 99184 h 332470"/>
              <a:gd name="connsiteX477" fmla="*/ 614650 w 3071234"/>
              <a:gd name="connsiteY477" fmla="*/ 83582 h 332470"/>
              <a:gd name="connsiteX478" fmla="*/ 639458 w 3071234"/>
              <a:gd name="connsiteY478" fmla="*/ 70209 h 332470"/>
              <a:gd name="connsiteX479" fmla="*/ 454465 w 3071234"/>
              <a:gd name="connsiteY479" fmla="*/ 70209 h 332470"/>
              <a:gd name="connsiteX480" fmla="*/ 485518 w 3071234"/>
              <a:gd name="connsiteY480" fmla="*/ 75595 h 332470"/>
              <a:gd name="connsiteX481" fmla="*/ 504948 w 3071234"/>
              <a:gd name="connsiteY481" fmla="*/ 90269 h 332470"/>
              <a:gd name="connsiteX482" fmla="*/ 515010 w 3071234"/>
              <a:gd name="connsiteY482" fmla="*/ 112000 h 332470"/>
              <a:gd name="connsiteX483" fmla="*/ 515935 w 3071234"/>
              <a:gd name="connsiteY483" fmla="*/ 120327 h 332470"/>
              <a:gd name="connsiteX484" fmla="*/ 485951 w 3071234"/>
              <a:gd name="connsiteY484" fmla="*/ 120327 h 332470"/>
              <a:gd name="connsiteX485" fmla="*/ 482396 w 3071234"/>
              <a:gd name="connsiteY485" fmla="*/ 106428 h 332470"/>
              <a:gd name="connsiteX486" fmla="*/ 454465 w 3071234"/>
              <a:gd name="connsiteY486" fmla="*/ 96212 h 332470"/>
              <a:gd name="connsiteX487" fmla="*/ 425494 w 3071234"/>
              <a:gd name="connsiteY487" fmla="*/ 106428 h 332470"/>
              <a:gd name="connsiteX488" fmla="*/ 421608 w 3071234"/>
              <a:gd name="connsiteY488" fmla="*/ 120327 h 332470"/>
              <a:gd name="connsiteX489" fmla="*/ 390382 w 3071234"/>
              <a:gd name="connsiteY489" fmla="*/ 120327 h 332470"/>
              <a:gd name="connsiteX490" fmla="*/ 391492 w 3071234"/>
              <a:gd name="connsiteY490" fmla="*/ 111443 h 332470"/>
              <a:gd name="connsiteX491" fmla="*/ 402421 w 3071234"/>
              <a:gd name="connsiteY491" fmla="*/ 89897 h 332470"/>
              <a:gd name="connsiteX492" fmla="*/ 422892 w 3071234"/>
              <a:gd name="connsiteY492" fmla="*/ 75410 h 332470"/>
              <a:gd name="connsiteX493" fmla="*/ 454465 w 3071234"/>
              <a:gd name="connsiteY493" fmla="*/ 70209 h 332470"/>
              <a:gd name="connsiteX494" fmla="*/ 179868 w 3071234"/>
              <a:gd name="connsiteY494" fmla="*/ 70209 h 332470"/>
              <a:gd name="connsiteX495" fmla="*/ 208492 w 3071234"/>
              <a:gd name="connsiteY495" fmla="*/ 82653 h 332470"/>
              <a:gd name="connsiteX496" fmla="*/ 216646 w 3071234"/>
              <a:gd name="connsiteY496" fmla="*/ 116272 h 332470"/>
              <a:gd name="connsiteX497" fmla="*/ 216646 w 3071234"/>
              <a:gd name="connsiteY497" fmla="*/ 120327 h 332470"/>
              <a:gd name="connsiteX498" fmla="*/ 187501 w 3071234"/>
              <a:gd name="connsiteY498" fmla="*/ 120327 h 332470"/>
              <a:gd name="connsiteX499" fmla="*/ 187501 w 3071234"/>
              <a:gd name="connsiteY499" fmla="*/ 116643 h 332470"/>
              <a:gd name="connsiteX500" fmla="*/ 183338 w 3071234"/>
              <a:gd name="connsiteY500" fmla="*/ 103828 h 332470"/>
              <a:gd name="connsiteX501" fmla="*/ 171195 w 3071234"/>
              <a:gd name="connsiteY501" fmla="*/ 99927 h 332470"/>
              <a:gd name="connsiteX502" fmla="*/ 159571 w 3071234"/>
              <a:gd name="connsiteY502" fmla="*/ 101413 h 332470"/>
              <a:gd name="connsiteX503" fmla="*/ 144998 w 3071234"/>
              <a:gd name="connsiteY503" fmla="*/ 105313 h 332470"/>
              <a:gd name="connsiteX504" fmla="*/ 129212 w 3071234"/>
              <a:gd name="connsiteY504" fmla="*/ 111071 h 332470"/>
              <a:gd name="connsiteX505" fmla="*/ 114639 w 3071234"/>
              <a:gd name="connsiteY505" fmla="*/ 118129 h 332470"/>
              <a:gd name="connsiteX506" fmla="*/ 114639 w 3071234"/>
              <a:gd name="connsiteY506" fmla="*/ 120327 h 332470"/>
              <a:gd name="connsiteX507" fmla="*/ 85495 w 3071234"/>
              <a:gd name="connsiteY507" fmla="*/ 120327 h 332470"/>
              <a:gd name="connsiteX508" fmla="*/ 85495 w 3071234"/>
              <a:gd name="connsiteY508" fmla="*/ 73924 h 332470"/>
              <a:gd name="connsiteX509" fmla="*/ 109089 w 3071234"/>
              <a:gd name="connsiteY509" fmla="*/ 73924 h 332470"/>
              <a:gd name="connsiteX510" fmla="*/ 111864 w 3071234"/>
              <a:gd name="connsiteY510" fmla="*/ 89526 h 332470"/>
              <a:gd name="connsiteX511" fmla="*/ 127477 w 3071234"/>
              <a:gd name="connsiteY511" fmla="*/ 82468 h 332470"/>
              <a:gd name="connsiteX512" fmla="*/ 145346 w 3071234"/>
              <a:gd name="connsiteY512" fmla="*/ 76338 h 332470"/>
              <a:gd name="connsiteX513" fmla="*/ 163387 w 3071234"/>
              <a:gd name="connsiteY513" fmla="*/ 71881 h 332470"/>
              <a:gd name="connsiteX514" fmla="*/ 179868 w 3071234"/>
              <a:gd name="connsiteY514" fmla="*/ 70209 h 332470"/>
              <a:gd name="connsiteX515" fmla="*/ 1023935 w 3071234"/>
              <a:gd name="connsiteY515" fmla="*/ 24889 h 332470"/>
              <a:gd name="connsiteX516" fmla="*/ 1023935 w 3071234"/>
              <a:gd name="connsiteY516" fmla="*/ 73924 h 332470"/>
              <a:gd name="connsiteX517" fmla="*/ 1071815 w 3071234"/>
              <a:gd name="connsiteY517" fmla="*/ 73924 h 332470"/>
              <a:gd name="connsiteX518" fmla="*/ 1069386 w 3071234"/>
              <a:gd name="connsiteY518" fmla="*/ 99927 h 332470"/>
              <a:gd name="connsiteX519" fmla="*/ 1023935 w 3071234"/>
              <a:gd name="connsiteY519" fmla="*/ 99927 h 332470"/>
              <a:gd name="connsiteX520" fmla="*/ 1023935 w 3071234"/>
              <a:gd name="connsiteY520" fmla="*/ 120327 h 332470"/>
              <a:gd name="connsiteX521" fmla="*/ 994790 w 3071234"/>
              <a:gd name="connsiteY521" fmla="*/ 120327 h 332470"/>
              <a:gd name="connsiteX522" fmla="*/ 994790 w 3071234"/>
              <a:gd name="connsiteY522" fmla="*/ 99927 h 332470"/>
              <a:gd name="connsiteX523" fmla="*/ 964951 w 3071234"/>
              <a:gd name="connsiteY523" fmla="*/ 99927 h 332470"/>
              <a:gd name="connsiteX524" fmla="*/ 964951 w 3071234"/>
              <a:gd name="connsiteY524" fmla="*/ 73924 h 332470"/>
              <a:gd name="connsiteX525" fmla="*/ 994790 w 3071234"/>
              <a:gd name="connsiteY525" fmla="*/ 73924 h 332470"/>
              <a:gd name="connsiteX526" fmla="*/ 994790 w 3071234"/>
              <a:gd name="connsiteY526" fmla="*/ 29347 h 332470"/>
              <a:gd name="connsiteX527" fmla="*/ 312221 w 3071234"/>
              <a:gd name="connsiteY527" fmla="*/ 24889 h 332470"/>
              <a:gd name="connsiteX528" fmla="*/ 312221 w 3071234"/>
              <a:gd name="connsiteY528" fmla="*/ 73924 h 332470"/>
              <a:gd name="connsiteX529" fmla="*/ 360101 w 3071234"/>
              <a:gd name="connsiteY529" fmla="*/ 73924 h 332470"/>
              <a:gd name="connsiteX530" fmla="*/ 357672 w 3071234"/>
              <a:gd name="connsiteY530" fmla="*/ 99927 h 332470"/>
              <a:gd name="connsiteX531" fmla="*/ 312221 w 3071234"/>
              <a:gd name="connsiteY531" fmla="*/ 99927 h 332470"/>
              <a:gd name="connsiteX532" fmla="*/ 312221 w 3071234"/>
              <a:gd name="connsiteY532" fmla="*/ 120327 h 332470"/>
              <a:gd name="connsiteX533" fmla="*/ 283076 w 3071234"/>
              <a:gd name="connsiteY533" fmla="*/ 120327 h 332470"/>
              <a:gd name="connsiteX534" fmla="*/ 283076 w 3071234"/>
              <a:gd name="connsiteY534" fmla="*/ 99927 h 332470"/>
              <a:gd name="connsiteX535" fmla="*/ 253237 w 3071234"/>
              <a:gd name="connsiteY535" fmla="*/ 99927 h 332470"/>
              <a:gd name="connsiteX536" fmla="*/ 253237 w 3071234"/>
              <a:gd name="connsiteY536" fmla="*/ 73924 h 332470"/>
              <a:gd name="connsiteX537" fmla="*/ 283076 w 3071234"/>
              <a:gd name="connsiteY537" fmla="*/ 73924 h 332470"/>
              <a:gd name="connsiteX538" fmla="*/ 283076 w 3071234"/>
              <a:gd name="connsiteY538" fmla="*/ 29347 h 332470"/>
              <a:gd name="connsiteX539" fmla="*/ 0 w 3071234"/>
              <a:gd name="connsiteY539" fmla="*/ 7430 h 332470"/>
              <a:gd name="connsiteX540" fmla="*/ 29839 w 3071234"/>
              <a:gd name="connsiteY540" fmla="*/ 7430 h 332470"/>
              <a:gd name="connsiteX541" fmla="*/ 29839 w 3071234"/>
              <a:gd name="connsiteY541" fmla="*/ 120327 h 332470"/>
              <a:gd name="connsiteX542" fmla="*/ 0 w 3071234"/>
              <a:gd name="connsiteY542" fmla="*/ 120327 h 332470"/>
              <a:gd name="connsiteX543" fmla="*/ 2362980 w 3071234"/>
              <a:gd name="connsiteY543" fmla="*/ 0 h 332470"/>
              <a:gd name="connsiteX544" fmla="*/ 2392125 w 3071234"/>
              <a:gd name="connsiteY544" fmla="*/ 0 h 332470"/>
              <a:gd name="connsiteX545" fmla="*/ 2392125 w 3071234"/>
              <a:gd name="connsiteY545" fmla="*/ 44949 h 332470"/>
              <a:gd name="connsiteX546" fmla="*/ 2362980 w 3071234"/>
              <a:gd name="connsiteY546" fmla="*/ 44949 h 332470"/>
              <a:gd name="connsiteX547" fmla="*/ 1108584 w 3071234"/>
              <a:gd name="connsiteY547" fmla="*/ 0 h 332470"/>
              <a:gd name="connsiteX548" fmla="*/ 1137729 w 3071234"/>
              <a:gd name="connsiteY548" fmla="*/ 0 h 332470"/>
              <a:gd name="connsiteX549" fmla="*/ 1137729 w 3071234"/>
              <a:gd name="connsiteY549" fmla="*/ 44949 h 332470"/>
              <a:gd name="connsiteX550" fmla="*/ 1108584 w 3071234"/>
              <a:gd name="connsiteY550" fmla="*/ 44949 h 3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</a:cxnLst>
            <a:rect l="l" t="t" r="r" b="b"/>
            <a:pathLst>
              <a:path w="3071234" h="332470">
                <a:moveTo>
                  <a:pt x="720193" y="181652"/>
                </a:moveTo>
                <a:cubicBezTo>
                  <a:pt x="711172" y="181652"/>
                  <a:pt x="704810" y="183373"/>
                  <a:pt x="701110" y="186814"/>
                </a:cubicBezTo>
                <a:cubicBezTo>
                  <a:pt x="697409" y="190256"/>
                  <a:pt x="695559" y="196524"/>
                  <a:pt x="695559" y="205618"/>
                </a:cubicBezTo>
                <a:cubicBezTo>
                  <a:pt x="695559" y="210288"/>
                  <a:pt x="695848" y="214221"/>
                  <a:pt x="696426" y="217418"/>
                </a:cubicBezTo>
                <a:cubicBezTo>
                  <a:pt x="697004" y="220614"/>
                  <a:pt x="698103" y="223257"/>
                  <a:pt x="699722" y="225346"/>
                </a:cubicBezTo>
                <a:cubicBezTo>
                  <a:pt x="701341" y="227436"/>
                  <a:pt x="703712" y="228972"/>
                  <a:pt x="706835" y="229955"/>
                </a:cubicBezTo>
                <a:cubicBezTo>
                  <a:pt x="709958" y="230938"/>
                  <a:pt x="714178" y="231429"/>
                  <a:pt x="719499" y="231429"/>
                </a:cubicBezTo>
                <a:cubicBezTo>
                  <a:pt x="726901" y="231429"/>
                  <a:pt x="734418" y="230077"/>
                  <a:pt x="742051" y="227372"/>
                </a:cubicBezTo>
                <a:cubicBezTo>
                  <a:pt x="749685" y="224667"/>
                  <a:pt x="756739" y="221103"/>
                  <a:pt x="763216" y="216681"/>
                </a:cubicBezTo>
                <a:lnTo>
                  <a:pt x="763216" y="181652"/>
                </a:lnTo>
                <a:close/>
                <a:moveTo>
                  <a:pt x="2941470" y="138327"/>
                </a:moveTo>
                <a:lnTo>
                  <a:pt x="2970615" y="138327"/>
                </a:lnTo>
                <a:lnTo>
                  <a:pt x="2970615" y="150448"/>
                </a:lnTo>
                <a:lnTo>
                  <a:pt x="3043130" y="150448"/>
                </a:lnTo>
                <a:lnTo>
                  <a:pt x="3043130" y="138327"/>
                </a:lnTo>
                <a:lnTo>
                  <a:pt x="3071208" y="138327"/>
                </a:lnTo>
                <a:lnTo>
                  <a:pt x="3071234" y="138560"/>
                </a:lnTo>
                <a:lnTo>
                  <a:pt x="3071234" y="176451"/>
                </a:lnTo>
                <a:lnTo>
                  <a:pt x="2970615" y="176451"/>
                </a:lnTo>
                <a:lnTo>
                  <a:pt x="2970615" y="191577"/>
                </a:lnTo>
                <a:cubicBezTo>
                  <a:pt x="2970615" y="198712"/>
                  <a:pt x="2971193" y="204801"/>
                  <a:pt x="2972351" y="209843"/>
                </a:cubicBezTo>
                <a:cubicBezTo>
                  <a:pt x="2973507" y="214885"/>
                  <a:pt x="2975531" y="219005"/>
                  <a:pt x="2978422" y="222203"/>
                </a:cubicBezTo>
                <a:cubicBezTo>
                  <a:pt x="2981313" y="225401"/>
                  <a:pt x="2985361" y="227739"/>
                  <a:pt x="2990566" y="229215"/>
                </a:cubicBezTo>
                <a:cubicBezTo>
                  <a:pt x="2995770" y="230691"/>
                  <a:pt x="3002536" y="231429"/>
                  <a:pt x="3010863" y="231429"/>
                </a:cubicBezTo>
                <a:cubicBezTo>
                  <a:pt x="3019190" y="231429"/>
                  <a:pt x="3027863" y="230686"/>
                  <a:pt x="3036885" y="229200"/>
                </a:cubicBezTo>
                <a:cubicBezTo>
                  <a:pt x="3045906" y="227714"/>
                  <a:pt x="3055042" y="225609"/>
                  <a:pt x="3064294" y="222885"/>
                </a:cubicBezTo>
                <a:lnTo>
                  <a:pt x="3068112" y="248001"/>
                </a:lnTo>
                <a:cubicBezTo>
                  <a:pt x="3060016" y="251266"/>
                  <a:pt x="3050706" y="253841"/>
                  <a:pt x="3040181" y="255723"/>
                </a:cubicBezTo>
                <a:cubicBezTo>
                  <a:pt x="3029657" y="257606"/>
                  <a:pt x="3019074" y="258547"/>
                  <a:pt x="3008434" y="258547"/>
                </a:cubicBezTo>
                <a:cubicBezTo>
                  <a:pt x="2995944" y="258547"/>
                  <a:pt x="2985419" y="256999"/>
                  <a:pt x="2976861" y="253903"/>
                </a:cubicBezTo>
                <a:cubicBezTo>
                  <a:pt x="2968303" y="250808"/>
                  <a:pt x="2961421" y="246412"/>
                  <a:pt x="2956217" y="240716"/>
                </a:cubicBezTo>
                <a:cubicBezTo>
                  <a:pt x="2951012" y="235020"/>
                  <a:pt x="2947253" y="228024"/>
                  <a:pt x="2944940" y="219728"/>
                </a:cubicBezTo>
                <a:cubicBezTo>
                  <a:pt x="2942628" y="211431"/>
                  <a:pt x="2941470" y="202207"/>
                  <a:pt x="2941470" y="192053"/>
                </a:cubicBezTo>
                <a:close/>
                <a:moveTo>
                  <a:pt x="2797393" y="138327"/>
                </a:moveTo>
                <a:lnTo>
                  <a:pt x="2826538" y="138327"/>
                </a:lnTo>
                <a:lnTo>
                  <a:pt x="2826538" y="194073"/>
                </a:lnTo>
                <a:cubicBezTo>
                  <a:pt x="2826538" y="208270"/>
                  <a:pt x="2829371" y="218045"/>
                  <a:pt x="2835038" y="223399"/>
                </a:cubicBezTo>
                <a:cubicBezTo>
                  <a:pt x="2840705" y="228752"/>
                  <a:pt x="2850825" y="231429"/>
                  <a:pt x="2865397" y="231429"/>
                </a:cubicBezTo>
                <a:cubicBezTo>
                  <a:pt x="2871411" y="231429"/>
                  <a:pt x="2877426" y="231120"/>
                  <a:pt x="2883440" y="230501"/>
                </a:cubicBezTo>
                <a:cubicBezTo>
                  <a:pt x="2889454" y="229881"/>
                  <a:pt x="2895814" y="228829"/>
                  <a:pt x="2902522" y="227343"/>
                </a:cubicBezTo>
                <a:lnTo>
                  <a:pt x="2905297" y="253050"/>
                </a:lnTo>
                <a:cubicBezTo>
                  <a:pt x="2900903" y="254517"/>
                  <a:pt x="2894889" y="255800"/>
                  <a:pt x="2887256" y="256898"/>
                </a:cubicBezTo>
                <a:cubicBezTo>
                  <a:pt x="2879622" y="257997"/>
                  <a:pt x="2872105" y="258547"/>
                  <a:pt x="2864703" y="258547"/>
                </a:cubicBezTo>
                <a:cubicBezTo>
                  <a:pt x="2851057" y="258547"/>
                  <a:pt x="2839896" y="257061"/>
                  <a:pt x="2831222" y="254089"/>
                </a:cubicBezTo>
                <a:cubicBezTo>
                  <a:pt x="2822548" y="251117"/>
                  <a:pt x="2815724" y="246845"/>
                  <a:pt x="2810751" y="241273"/>
                </a:cubicBezTo>
                <a:cubicBezTo>
                  <a:pt x="2805778" y="235701"/>
                  <a:pt x="2802309" y="228829"/>
                  <a:pt x="2800342" y="220656"/>
                </a:cubicBezTo>
                <a:cubicBezTo>
                  <a:pt x="2798376" y="212484"/>
                  <a:pt x="2797393" y="203197"/>
                  <a:pt x="2797393" y="192796"/>
                </a:cubicBezTo>
                <a:close/>
                <a:moveTo>
                  <a:pt x="2722984" y="138327"/>
                </a:moveTo>
                <a:lnTo>
                  <a:pt x="2752128" y="138327"/>
                </a:lnTo>
                <a:lnTo>
                  <a:pt x="2752128" y="254832"/>
                </a:lnTo>
                <a:lnTo>
                  <a:pt x="2722984" y="254832"/>
                </a:lnTo>
                <a:close/>
                <a:moveTo>
                  <a:pt x="2620977" y="138327"/>
                </a:moveTo>
                <a:lnTo>
                  <a:pt x="2650122" y="138327"/>
                </a:lnTo>
                <a:lnTo>
                  <a:pt x="2650122" y="254832"/>
                </a:lnTo>
                <a:lnTo>
                  <a:pt x="2620977" y="254832"/>
                </a:lnTo>
                <a:close/>
                <a:moveTo>
                  <a:pt x="2443270" y="138327"/>
                </a:moveTo>
                <a:lnTo>
                  <a:pt x="2472415" y="138327"/>
                </a:lnTo>
                <a:lnTo>
                  <a:pt x="2472415" y="150448"/>
                </a:lnTo>
                <a:lnTo>
                  <a:pt x="2544930" y="150448"/>
                </a:lnTo>
                <a:lnTo>
                  <a:pt x="2544930" y="138327"/>
                </a:lnTo>
                <a:lnTo>
                  <a:pt x="2573008" y="138327"/>
                </a:lnTo>
                <a:lnTo>
                  <a:pt x="2573034" y="138560"/>
                </a:lnTo>
                <a:lnTo>
                  <a:pt x="2573034" y="176451"/>
                </a:lnTo>
                <a:lnTo>
                  <a:pt x="2472415" y="176451"/>
                </a:lnTo>
                <a:lnTo>
                  <a:pt x="2472415" y="191577"/>
                </a:lnTo>
                <a:cubicBezTo>
                  <a:pt x="2472415" y="198712"/>
                  <a:pt x="2472993" y="204801"/>
                  <a:pt x="2474151" y="209843"/>
                </a:cubicBezTo>
                <a:cubicBezTo>
                  <a:pt x="2475307" y="214885"/>
                  <a:pt x="2477331" y="219005"/>
                  <a:pt x="2480222" y="222203"/>
                </a:cubicBezTo>
                <a:cubicBezTo>
                  <a:pt x="2483113" y="225401"/>
                  <a:pt x="2487161" y="227739"/>
                  <a:pt x="2492366" y="229215"/>
                </a:cubicBezTo>
                <a:cubicBezTo>
                  <a:pt x="2497570" y="230691"/>
                  <a:pt x="2504336" y="231429"/>
                  <a:pt x="2512663" y="231429"/>
                </a:cubicBezTo>
                <a:cubicBezTo>
                  <a:pt x="2520990" y="231429"/>
                  <a:pt x="2529663" y="230686"/>
                  <a:pt x="2538685" y="229200"/>
                </a:cubicBezTo>
                <a:cubicBezTo>
                  <a:pt x="2547706" y="227714"/>
                  <a:pt x="2556843" y="225609"/>
                  <a:pt x="2566094" y="222885"/>
                </a:cubicBezTo>
                <a:lnTo>
                  <a:pt x="2569912" y="248001"/>
                </a:lnTo>
                <a:cubicBezTo>
                  <a:pt x="2561816" y="251266"/>
                  <a:pt x="2552506" y="253841"/>
                  <a:pt x="2541981" y="255723"/>
                </a:cubicBezTo>
                <a:cubicBezTo>
                  <a:pt x="2531457" y="257606"/>
                  <a:pt x="2520874" y="258547"/>
                  <a:pt x="2510234" y="258547"/>
                </a:cubicBezTo>
                <a:cubicBezTo>
                  <a:pt x="2497744" y="258547"/>
                  <a:pt x="2487219" y="256999"/>
                  <a:pt x="2478661" y="253903"/>
                </a:cubicBezTo>
                <a:cubicBezTo>
                  <a:pt x="2470103" y="250808"/>
                  <a:pt x="2463221" y="246412"/>
                  <a:pt x="2458017" y="240716"/>
                </a:cubicBezTo>
                <a:cubicBezTo>
                  <a:pt x="2452812" y="235020"/>
                  <a:pt x="2449053" y="228024"/>
                  <a:pt x="2446740" y="219728"/>
                </a:cubicBezTo>
                <a:cubicBezTo>
                  <a:pt x="2444428" y="211431"/>
                  <a:pt x="2443270" y="202207"/>
                  <a:pt x="2443270" y="192053"/>
                </a:cubicBezTo>
                <a:close/>
                <a:moveTo>
                  <a:pt x="2362980" y="138327"/>
                </a:moveTo>
                <a:lnTo>
                  <a:pt x="2392125" y="138327"/>
                </a:lnTo>
                <a:lnTo>
                  <a:pt x="2392125" y="254832"/>
                </a:lnTo>
                <a:lnTo>
                  <a:pt x="2362980" y="254832"/>
                </a:lnTo>
                <a:close/>
                <a:moveTo>
                  <a:pt x="2256223" y="138327"/>
                </a:moveTo>
                <a:lnTo>
                  <a:pt x="2285368" y="138327"/>
                </a:lnTo>
                <a:lnTo>
                  <a:pt x="2285368" y="254832"/>
                </a:lnTo>
                <a:lnTo>
                  <a:pt x="2256223" y="254832"/>
                </a:lnTo>
                <a:close/>
                <a:moveTo>
                  <a:pt x="2078517" y="138327"/>
                </a:moveTo>
                <a:lnTo>
                  <a:pt x="2107662" y="138327"/>
                </a:lnTo>
                <a:lnTo>
                  <a:pt x="2107662" y="150448"/>
                </a:lnTo>
                <a:lnTo>
                  <a:pt x="2180176" y="150448"/>
                </a:lnTo>
                <a:lnTo>
                  <a:pt x="2180176" y="138327"/>
                </a:lnTo>
                <a:lnTo>
                  <a:pt x="2208255" y="138327"/>
                </a:lnTo>
                <a:lnTo>
                  <a:pt x="2208281" y="138560"/>
                </a:lnTo>
                <a:lnTo>
                  <a:pt x="2208281" y="176451"/>
                </a:lnTo>
                <a:lnTo>
                  <a:pt x="2107662" y="176451"/>
                </a:lnTo>
                <a:lnTo>
                  <a:pt x="2107662" y="191577"/>
                </a:lnTo>
                <a:cubicBezTo>
                  <a:pt x="2107662" y="198712"/>
                  <a:pt x="2108240" y="204801"/>
                  <a:pt x="2109397" y="209843"/>
                </a:cubicBezTo>
                <a:cubicBezTo>
                  <a:pt x="2110553" y="214885"/>
                  <a:pt x="2112577" y="219005"/>
                  <a:pt x="2115468" y="222203"/>
                </a:cubicBezTo>
                <a:cubicBezTo>
                  <a:pt x="2118360" y="225401"/>
                  <a:pt x="2122408" y="227739"/>
                  <a:pt x="2127612" y="229215"/>
                </a:cubicBezTo>
                <a:cubicBezTo>
                  <a:pt x="2132816" y="230691"/>
                  <a:pt x="2139582" y="231429"/>
                  <a:pt x="2147909" y="231429"/>
                </a:cubicBezTo>
                <a:cubicBezTo>
                  <a:pt x="2156237" y="231429"/>
                  <a:pt x="2164910" y="230686"/>
                  <a:pt x="2173931" y="229200"/>
                </a:cubicBezTo>
                <a:cubicBezTo>
                  <a:pt x="2182952" y="227714"/>
                  <a:pt x="2192089" y="225609"/>
                  <a:pt x="2201341" y="222885"/>
                </a:cubicBezTo>
                <a:lnTo>
                  <a:pt x="2205158" y="248001"/>
                </a:lnTo>
                <a:cubicBezTo>
                  <a:pt x="2197062" y="251266"/>
                  <a:pt x="2187752" y="253841"/>
                  <a:pt x="2177228" y="255723"/>
                </a:cubicBezTo>
                <a:cubicBezTo>
                  <a:pt x="2166703" y="257606"/>
                  <a:pt x="2156121" y="258547"/>
                  <a:pt x="2145481" y="258547"/>
                </a:cubicBezTo>
                <a:cubicBezTo>
                  <a:pt x="2132990" y="258547"/>
                  <a:pt x="2122466" y="256999"/>
                  <a:pt x="2113907" y="253903"/>
                </a:cubicBezTo>
                <a:cubicBezTo>
                  <a:pt x="2105349" y="250808"/>
                  <a:pt x="2098467" y="246412"/>
                  <a:pt x="2093263" y="240716"/>
                </a:cubicBezTo>
                <a:cubicBezTo>
                  <a:pt x="2088059" y="235020"/>
                  <a:pt x="2084300" y="228024"/>
                  <a:pt x="2081987" y="219728"/>
                </a:cubicBezTo>
                <a:cubicBezTo>
                  <a:pt x="2079674" y="211431"/>
                  <a:pt x="2078517" y="202207"/>
                  <a:pt x="2078517" y="192053"/>
                </a:cubicBezTo>
                <a:close/>
                <a:moveTo>
                  <a:pt x="1909263" y="138327"/>
                </a:moveTo>
                <a:lnTo>
                  <a:pt x="1938407" y="138327"/>
                </a:lnTo>
                <a:lnTo>
                  <a:pt x="1938407" y="225828"/>
                </a:lnTo>
                <a:cubicBezTo>
                  <a:pt x="1946272" y="227569"/>
                  <a:pt x="1954483" y="228938"/>
                  <a:pt x="1963042" y="229935"/>
                </a:cubicBezTo>
                <a:cubicBezTo>
                  <a:pt x="1971600" y="230931"/>
                  <a:pt x="1978886" y="231429"/>
                  <a:pt x="1984900" y="231429"/>
                </a:cubicBezTo>
                <a:cubicBezTo>
                  <a:pt x="1994615" y="231429"/>
                  <a:pt x="2001612" y="228939"/>
                  <a:pt x="2005891" y="223959"/>
                </a:cubicBezTo>
                <a:cubicBezTo>
                  <a:pt x="2010170" y="218979"/>
                  <a:pt x="2012310" y="210886"/>
                  <a:pt x="2012310" y="199680"/>
                </a:cubicBezTo>
                <a:lnTo>
                  <a:pt x="2012310" y="138327"/>
                </a:lnTo>
                <a:lnTo>
                  <a:pt x="2041455" y="138327"/>
                </a:lnTo>
                <a:lnTo>
                  <a:pt x="2041455" y="199482"/>
                </a:lnTo>
                <a:cubicBezTo>
                  <a:pt x="2041455" y="217561"/>
                  <a:pt x="2037234" y="231925"/>
                  <a:pt x="2028790" y="242573"/>
                </a:cubicBezTo>
                <a:cubicBezTo>
                  <a:pt x="2020348" y="253222"/>
                  <a:pt x="2006296" y="258547"/>
                  <a:pt x="1986635" y="258547"/>
                </a:cubicBezTo>
                <a:cubicBezTo>
                  <a:pt x="1979233" y="258547"/>
                  <a:pt x="1971022" y="257990"/>
                  <a:pt x="1962000" y="256875"/>
                </a:cubicBezTo>
                <a:cubicBezTo>
                  <a:pt x="1952980" y="255761"/>
                  <a:pt x="1945115" y="254461"/>
                  <a:pt x="1938407" y="252975"/>
                </a:cubicBezTo>
                <a:lnTo>
                  <a:pt x="1938407" y="328013"/>
                </a:lnTo>
                <a:lnTo>
                  <a:pt x="1909263" y="332470"/>
                </a:lnTo>
                <a:close/>
                <a:moveTo>
                  <a:pt x="1776578" y="138327"/>
                </a:moveTo>
                <a:lnTo>
                  <a:pt x="1806721" y="138327"/>
                </a:lnTo>
                <a:lnTo>
                  <a:pt x="1807986" y="140418"/>
                </a:lnTo>
                <a:lnTo>
                  <a:pt x="1809252" y="138327"/>
                </a:lnTo>
                <a:lnTo>
                  <a:pt x="1839146" y="138327"/>
                </a:lnTo>
                <a:lnTo>
                  <a:pt x="1823599" y="163821"/>
                </a:lnTo>
                <a:lnTo>
                  <a:pt x="1879459" y="254832"/>
                </a:lnTo>
                <a:lnTo>
                  <a:pt x="1848927" y="254832"/>
                </a:lnTo>
                <a:lnTo>
                  <a:pt x="1807986" y="187595"/>
                </a:lnTo>
                <a:lnTo>
                  <a:pt x="1767391" y="254832"/>
                </a:lnTo>
                <a:lnTo>
                  <a:pt x="1736512" y="254832"/>
                </a:lnTo>
                <a:lnTo>
                  <a:pt x="1792026" y="163821"/>
                </a:lnTo>
                <a:close/>
                <a:moveTo>
                  <a:pt x="1580317" y="138327"/>
                </a:moveTo>
                <a:lnTo>
                  <a:pt x="1609462" y="138327"/>
                </a:lnTo>
                <a:lnTo>
                  <a:pt x="1609462" y="150448"/>
                </a:lnTo>
                <a:lnTo>
                  <a:pt x="1681976" y="150448"/>
                </a:lnTo>
                <a:lnTo>
                  <a:pt x="1681976" y="138327"/>
                </a:lnTo>
                <a:lnTo>
                  <a:pt x="1710055" y="138327"/>
                </a:lnTo>
                <a:lnTo>
                  <a:pt x="1710081" y="138560"/>
                </a:lnTo>
                <a:lnTo>
                  <a:pt x="1710081" y="176451"/>
                </a:lnTo>
                <a:lnTo>
                  <a:pt x="1609462" y="176451"/>
                </a:lnTo>
                <a:lnTo>
                  <a:pt x="1609462" y="191577"/>
                </a:lnTo>
                <a:cubicBezTo>
                  <a:pt x="1609462" y="198712"/>
                  <a:pt x="1610040" y="204801"/>
                  <a:pt x="1611197" y="209843"/>
                </a:cubicBezTo>
                <a:cubicBezTo>
                  <a:pt x="1612353" y="214885"/>
                  <a:pt x="1614377" y="219005"/>
                  <a:pt x="1617268" y="222203"/>
                </a:cubicBezTo>
                <a:cubicBezTo>
                  <a:pt x="1620160" y="225401"/>
                  <a:pt x="1624208" y="227739"/>
                  <a:pt x="1629412" y="229215"/>
                </a:cubicBezTo>
                <a:cubicBezTo>
                  <a:pt x="1634616" y="230691"/>
                  <a:pt x="1641382" y="231429"/>
                  <a:pt x="1649709" y="231429"/>
                </a:cubicBezTo>
                <a:cubicBezTo>
                  <a:pt x="1658037" y="231429"/>
                  <a:pt x="1666711" y="230686"/>
                  <a:pt x="1675732" y="229200"/>
                </a:cubicBezTo>
                <a:cubicBezTo>
                  <a:pt x="1684752" y="227714"/>
                  <a:pt x="1693889" y="225609"/>
                  <a:pt x="1703142" y="222885"/>
                </a:cubicBezTo>
                <a:lnTo>
                  <a:pt x="1706958" y="248001"/>
                </a:lnTo>
                <a:cubicBezTo>
                  <a:pt x="1698862" y="251266"/>
                  <a:pt x="1689552" y="253841"/>
                  <a:pt x="1679028" y="255723"/>
                </a:cubicBezTo>
                <a:cubicBezTo>
                  <a:pt x="1668503" y="257606"/>
                  <a:pt x="1657921" y="258547"/>
                  <a:pt x="1647281" y="258547"/>
                </a:cubicBezTo>
                <a:cubicBezTo>
                  <a:pt x="1634790" y="258547"/>
                  <a:pt x="1624266" y="256999"/>
                  <a:pt x="1615707" y="253903"/>
                </a:cubicBezTo>
                <a:cubicBezTo>
                  <a:pt x="1607149" y="250808"/>
                  <a:pt x="1600267" y="246412"/>
                  <a:pt x="1595063" y="240716"/>
                </a:cubicBezTo>
                <a:cubicBezTo>
                  <a:pt x="1589859" y="235020"/>
                  <a:pt x="1586100" y="228024"/>
                  <a:pt x="1583787" y="219728"/>
                </a:cubicBezTo>
                <a:cubicBezTo>
                  <a:pt x="1581474" y="211431"/>
                  <a:pt x="1580317" y="202207"/>
                  <a:pt x="1580317" y="192053"/>
                </a:cubicBezTo>
                <a:close/>
                <a:moveTo>
                  <a:pt x="1349010" y="138327"/>
                </a:moveTo>
                <a:lnTo>
                  <a:pt x="1378155" y="138327"/>
                </a:lnTo>
                <a:lnTo>
                  <a:pt x="1378155" y="150448"/>
                </a:lnTo>
                <a:lnTo>
                  <a:pt x="1450670" y="150448"/>
                </a:lnTo>
                <a:lnTo>
                  <a:pt x="1450670" y="138327"/>
                </a:lnTo>
                <a:lnTo>
                  <a:pt x="1478747" y="138327"/>
                </a:lnTo>
                <a:lnTo>
                  <a:pt x="1478773" y="138560"/>
                </a:lnTo>
                <a:lnTo>
                  <a:pt x="1478773" y="176451"/>
                </a:lnTo>
                <a:lnTo>
                  <a:pt x="1378155" y="176451"/>
                </a:lnTo>
                <a:lnTo>
                  <a:pt x="1378155" y="191577"/>
                </a:lnTo>
                <a:cubicBezTo>
                  <a:pt x="1378155" y="198712"/>
                  <a:pt x="1378733" y="204801"/>
                  <a:pt x="1379890" y="209843"/>
                </a:cubicBezTo>
                <a:cubicBezTo>
                  <a:pt x="1381046" y="214885"/>
                  <a:pt x="1383070" y="219005"/>
                  <a:pt x="1385961" y="222203"/>
                </a:cubicBezTo>
                <a:cubicBezTo>
                  <a:pt x="1388853" y="225401"/>
                  <a:pt x="1392901" y="227739"/>
                  <a:pt x="1398105" y="229215"/>
                </a:cubicBezTo>
                <a:cubicBezTo>
                  <a:pt x="1403309" y="230691"/>
                  <a:pt x="1410075" y="231429"/>
                  <a:pt x="1418402" y="231429"/>
                </a:cubicBezTo>
                <a:cubicBezTo>
                  <a:pt x="1426730" y="231429"/>
                  <a:pt x="1435404" y="230686"/>
                  <a:pt x="1444424" y="229200"/>
                </a:cubicBezTo>
                <a:cubicBezTo>
                  <a:pt x="1453445" y="227714"/>
                  <a:pt x="1462581" y="225609"/>
                  <a:pt x="1471835" y="222885"/>
                </a:cubicBezTo>
                <a:lnTo>
                  <a:pt x="1475651" y="248001"/>
                </a:lnTo>
                <a:cubicBezTo>
                  <a:pt x="1467555" y="251266"/>
                  <a:pt x="1458245" y="253841"/>
                  <a:pt x="1447720" y="255723"/>
                </a:cubicBezTo>
                <a:cubicBezTo>
                  <a:pt x="1437196" y="257606"/>
                  <a:pt x="1426614" y="258547"/>
                  <a:pt x="1415974" y="258547"/>
                </a:cubicBezTo>
                <a:cubicBezTo>
                  <a:pt x="1403483" y="258547"/>
                  <a:pt x="1392959" y="256999"/>
                  <a:pt x="1384400" y="253903"/>
                </a:cubicBezTo>
                <a:cubicBezTo>
                  <a:pt x="1375842" y="250808"/>
                  <a:pt x="1368960" y="246412"/>
                  <a:pt x="1363756" y="240716"/>
                </a:cubicBezTo>
                <a:cubicBezTo>
                  <a:pt x="1358552" y="235020"/>
                  <a:pt x="1354793" y="228024"/>
                  <a:pt x="1352480" y="219728"/>
                </a:cubicBezTo>
                <a:cubicBezTo>
                  <a:pt x="1350167" y="211431"/>
                  <a:pt x="1349010" y="202207"/>
                  <a:pt x="1349010" y="192053"/>
                </a:cubicBezTo>
                <a:close/>
                <a:moveTo>
                  <a:pt x="1192454" y="138327"/>
                </a:moveTo>
                <a:lnTo>
                  <a:pt x="1220649" y="138327"/>
                </a:lnTo>
                <a:lnTo>
                  <a:pt x="1247858" y="229200"/>
                </a:lnTo>
                <a:lnTo>
                  <a:pt x="1275067" y="138327"/>
                </a:lnTo>
                <a:lnTo>
                  <a:pt x="1303262" y="138327"/>
                </a:lnTo>
                <a:lnTo>
                  <a:pt x="1267288" y="254832"/>
                </a:lnTo>
                <a:lnTo>
                  <a:pt x="1228428" y="254832"/>
                </a:lnTo>
                <a:close/>
                <a:moveTo>
                  <a:pt x="1108584" y="138327"/>
                </a:moveTo>
                <a:lnTo>
                  <a:pt x="1137729" y="138327"/>
                </a:lnTo>
                <a:lnTo>
                  <a:pt x="1137729" y="254832"/>
                </a:lnTo>
                <a:lnTo>
                  <a:pt x="1108584" y="254832"/>
                </a:lnTo>
                <a:close/>
                <a:moveTo>
                  <a:pt x="994790" y="138327"/>
                </a:moveTo>
                <a:lnTo>
                  <a:pt x="1023935" y="138327"/>
                </a:lnTo>
                <a:lnTo>
                  <a:pt x="1023935" y="212113"/>
                </a:lnTo>
                <a:cubicBezTo>
                  <a:pt x="1023935" y="218799"/>
                  <a:pt x="1024859" y="223814"/>
                  <a:pt x="1026711" y="227157"/>
                </a:cubicBezTo>
                <a:cubicBezTo>
                  <a:pt x="1028561" y="230501"/>
                  <a:pt x="1033418" y="232172"/>
                  <a:pt x="1041283" y="232172"/>
                </a:cubicBezTo>
                <a:cubicBezTo>
                  <a:pt x="1045215" y="232172"/>
                  <a:pt x="1049378" y="231801"/>
                  <a:pt x="1053774" y="231058"/>
                </a:cubicBezTo>
                <a:cubicBezTo>
                  <a:pt x="1058168" y="230315"/>
                  <a:pt x="1063026" y="229200"/>
                  <a:pt x="1068346" y="227714"/>
                </a:cubicBezTo>
                <a:lnTo>
                  <a:pt x="1072162" y="251860"/>
                </a:lnTo>
                <a:cubicBezTo>
                  <a:pt x="1066842" y="253842"/>
                  <a:pt x="1061175" y="255451"/>
                  <a:pt x="1055161" y="256690"/>
                </a:cubicBezTo>
                <a:cubicBezTo>
                  <a:pt x="1049147" y="257928"/>
                  <a:pt x="1043018" y="258547"/>
                  <a:pt x="1036772" y="258547"/>
                </a:cubicBezTo>
                <a:cubicBezTo>
                  <a:pt x="1022431" y="258547"/>
                  <a:pt x="1011849" y="255451"/>
                  <a:pt x="1005025" y="249260"/>
                </a:cubicBezTo>
                <a:cubicBezTo>
                  <a:pt x="998202" y="243069"/>
                  <a:pt x="994790" y="232420"/>
                  <a:pt x="994790" y="217313"/>
                </a:cubicBezTo>
                <a:close/>
                <a:moveTo>
                  <a:pt x="831283" y="138327"/>
                </a:moveTo>
                <a:lnTo>
                  <a:pt x="860427" y="138327"/>
                </a:lnTo>
                <a:lnTo>
                  <a:pt x="860427" y="194073"/>
                </a:lnTo>
                <a:cubicBezTo>
                  <a:pt x="860427" y="208270"/>
                  <a:pt x="863261" y="218045"/>
                  <a:pt x="868928" y="223399"/>
                </a:cubicBezTo>
                <a:cubicBezTo>
                  <a:pt x="874594" y="228752"/>
                  <a:pt x="884714" y="231429"/>
                  <a:pt x="899287" y="231429"/>
                </a:cubicBezTo>
                <a:cubicBezTo>
                  <a:pt x="905301" y="231429"/>
                  <a:pt x="911315" y="231120"/>
                  <a:pt x="917329" y="230501"/>
                </a:cubicBezTo>
                <a:cubicBezTo>
                  <a:pt x="923343" y="229881"/>
                  <a:pt x="929704" y="228829"/>
                  <a:pt x="936412" y="227343"/>
                </a:cubicBezTo>
                <a:lnTo>
                  <a:pt x="939188" y="253050"/>
                </a:lnTo>
                <a:cubicBezTo>
                  <a:pt x="934792" y="254517"/>
                  <a:pt x="928778" y="255800"/>
                  <a:pt x="921145" y="256898"/>
                </a:cubicBezTo>
                <a:cubicBezTo>
                  <a:pt x="913513" y="257997"/>
                  <a:pt x="905995" y="258547"/>
                  <a:pt x="898593" y="258547"/>
                </a:cubicBezTo>
                <a:cubicBezTo>
                  <a:pt x="884946" y="258547"/>
                  <a:pt x="873785" y="257061"/>
                  <a:pt x="865111" y="254089"/>
                </a:cubicBezTo>
                <a:cubicBezTo>
                  <a:pt x="856437" y="251117"/>
                  <a:pt x="849613" y="246845"/>
                  <a:pt x="844641" y="241273"/>
                </a:cubicBezTo>
                <a:cubicBezTo>
                  <a:pt x="839667" y="235701"/>
                  <a:pt x="836198" y="228829"/>
                  <a:pt x="834232" y="220656"/>
                </a:cubicBezTo>
                <a:cubicBezTo>
                  <a:pt x="832265" y="212484"/>
                  <a:pt x="831283" y="203197"/>
                  <a:pt x="831283" y="192796"/>
                </a:cubicBezTo>
                <a:close/>
                <a:moveTo>
                  <a:pt x="763216" y="138327"/>
                </a:moveTo>
                <a:lnTo>
                  <a:pt x="792361" y="138327"/>
                </a:lnTo>
                <a:lnTo>
                  <a:pt x="792361" y="254832"/>
                </a:lnTo>
                <a:lnTo>
                  <a:pt x="767726" y="254832"/>
                </a:lnTo>
                <a:lnTo>
                  <a:pt x="765992" y="241221"/>
                </a:lnTo>
                <a:cubicBezTo>
                  <a:pt x="758590" y="246994"/>
                  <a:pt x="750205" y="251325"/>
                  <a:pt x="740837" y="254214"/>
                </a:cubicBezTo>
                <a:cubicBezTo>
                  <a:pt x="731469" y="257103"/>
                  <a:pt x="721580" y="258547"/>
                  <a:pt x="711172" y="258547"/>
                </a:cubicBezTo>
                <a:cubicBezTo>
                  <a:pt x="695212" y="258547"/>
                  <a:pt x="683762" y="253903"/>
                  <a:pt x="676823" y="244617"/>
                </a:cubicBezTo>
                <a:cubicBezTo>
                  <a:pt x="669883" y="235330"/>
                  <a:pt x="666414" y="222638"/>
                  <a:pt x="666414" y="206540"/>
                </a:cubicBezTo>
                <a:cubicBezTo>
                  <a:pt x="666414" y="187719"/>
                  <a:pt x="670751" y="174532"/>
                  <a:pt x="679425" y="166978"/>
                </a:cubicBezTo>
                <a:cubicBezTo>
                  <a:pt x="688099" y="159425"/>
                  <a:pt x="700994" y="155648"/>
                  <a:pt x="718111" y="155648"/>
                </a:cubicBezTo>
                <a:lnTo>
                  <a:pt x="763216" y="155648"/>
                </a:lnTo>
                <a:close/>
                <a:moveTo>
                  <a:pt x="565902" y="138327"/>
                </a:moveTo>
                <a:lnTo>
                  <a:pt x="595047" y="138327"/>
                </a:lnTo>
                <a:lnTo>
                  <a:pt x="595047" y="254832"/>
                </a:lnTo>
                <a:lnTo>
                  <a:pt x="565902" y="254832"/>
                </a:lnTo>
                <a:close/>
                <a:moveTo>
                  <a:pt x="388196" y="138327"/>
                </a:moveTo>
                <a:lnTo>
                  <a:pt x="417340" y="138327"/>
                </a:lnTo>
                <a:lnTo>
                  <a:pt x="417340" y="150448"/>
                </a:lnTo>
                <a:lnTo>
                  <a:pt x="489856" y="150448"/>
                </a:lnTo>
                <a:lnTo>
                  <a:pt x="489856" y="138327"/>
                </a:lnTo>
                <a:lnTo>
                  <a:pt x="517933" y="138327"/>
                </a:lnTo>
                <a:lnTo>
                  <a:pt x="517959" y="138560"/>
                </a:lnTo>
                <a:lnTo>
                  <a:pt x="517959" y="176451"/>
                </a:lnTo>
                <a:lnTo>
                  <a:pt x="417340" y="176451"/>
                </a:lnTo>
                <a:lnTo>
                  <a:pt x="417340" y="191577"/>
                </a:lnTo>
                <a:cubicBezTo>
                  <a:pt x="417340" y="198712"/>
                  <a:pt x="417918" y="204801"/>
                  <a:pt x="419076" y="209843"/>
                </a:cubicBezTo>
                <a:cubicBezTo>
                  <a:pt x="420232" y="214885"/>
                  <a:pt x="422256" y="219005"/>
                  <a:pt x="425147" y="222203"/>
                </a:cubicBezTo>
                <a:cubicBezTo>
                  <a:pt x="428038" y="225401"/>
                  <a:pt x="432086" y="227739"/>
                  <a:pt x="437291" y="229215"/>
                </a:cubicBezTo>
                <a:cubicBezTo>
                  <a:pt x="442495" y="230691"/>
                  <a:pt x="449261" y="231429"/>
                  <a:pt x="457588" y="231429"/>
                </a:cubicBezTo>
                <a:cubicBezTo>
                  <a:pt x="465915" y="231429"/>
                  <a:pt x="474589" y="230686"/>
                  <a:pt x="483610" y="229200"/>
                </a:cubicBezTo>
                <a:cubicBezTo>
                  <a:pt x="492631" y="227714"/>
                  <a:pt x="501768" y="225609"/>
                  <a:pt x="511020" y="222885"/>
                </a:cubicBezTo>
                <a:lnTo>
                  <a:pt x="514837" y="248001"/>
                </a:lnTo>
                <a:cubicBezTo>
                  <a:pt x="506741" y="251266"/>
                  <a:pt x="497431" y="253841"/>
                  <a:pt x="486906" y="255723"/>
                </a:cubicBezTo>
                <a:cubicBezTo>
                  <a:pt x="476382" y="257606"/>
                  <a:pt x="465799" y="258547"/>
                  <a:pt x="455159" y="258547"/>
                </a:cubicBezTo>
                <a:cubicBezTo>
                  <a:pt x="442669" y="258547"/>
                  <a:pt x="432144" y="256999"/>
                  <a:pt x="423586" y="253903"/>
                </a:cubicBezTo>
                <a:cubicBezTo>
                  <a:pt x="415028" y="250808"/>
                  <a:pt x="408146" y="246412"/>
                  <a:pt x="402942" y="240716"/>
                </a:cubicBezTo>
                <a:cubicBezTo>
                  <a:pt x="397737" y="235020"/>
                  <a:pt x="393979" y="228024"/>
                  <a:pt x="391665" y="219728"/>
                </a:cubicBezTo>
                <a:cubicBezTo>
                  <a:pt x="389353" y="211431"/>
                  <a:pt x="388196" y="202207"/>
                  <a:pt x="388196" y="192053"/>
                </a:cubicBezTo>
                <a:close/>
                <a:moveTo>
                  <a:pt x="283076" y="138327"/>
                </a:moveTo>
                <a:lnTo>
                  <a:pt x="312221" y="138327"/>
                </a:lnTo>
                <a:lnTo>
                  <a:pt x="312221" y="212113"/>
                </a:lnTo>
                <a:cubicBezTo>
                  <a:pt x="312221" y="218799"/>
                  <a:pt x="313145" y="223814"/>
                  <a:pt x="314996" y="227157"/>
                </a:cubicBezTo>
                <a:cubicBezTo>
                  <a:pt x="316847" y="230501"/>
                  <a:pt x="321704" y="232172"/>
                  <a:pt x="329569" y="232172"/>
                </a:cubicBezTo>
                <a:cubicBezTo>
                  <a:pt x="333501" y="232172"/>
                  <a:pt x="337664" y="231801"/>
                  <a:pt x="342059" y="231058"/>
                </a:cubicBezTo>
                <a:cubicBezTo>
                  <a:pt x="346454" y="230315"/>
                  <a:pt x="351312" y="229200"/>
                  <a:pt x="356632" y="227714"/>
                </a:cubicBezTo>
                <a:lnTo>
                  <a:pt x="360448" y="251860"/>
                </a:lnTo>
                <a:cubicBezTo>
                  <a:pt x="355128" y="253842"/>
                  <a:pt x="349460" y="255451"/>
                  <a:pt x="343447" y="256690"/>
                </a:cubicBezTo>
                <a:cubicBezTo>
                  <a:pt x="337433" y="257928"/>
                  <a:pt x="331303" y="258547"/>
                  <a:pt x="325058" y="258547"/>
                </a:cubicBezTo>
                <a:cubicBezTo>
                  <a:pt x="310717" y="258547"/>
                  <a:pt x="300134" y="255451"/>
                  <a:pt x="293311" y="249260"/>
                </a:cubicBezTo>
                <a:cubicBezTo>
                  <a:pt x="286488" y="243069"/>
                  <a:pt x="283076" y="232420"/>
                  <a:pt x="283076" y="217313"/>
                </a:cubicBezTo>
                <a:close/>
                <a:moveTo>
                  <a:pt x="187501" y="138327"/>
                </a:moveTo>
                <a:lnTo>
                  <a:pt x="216646" y="138327"/>
                </a:lnTo>
                <a:lnTo>
                  <a:pt x="216646" y="254832"/>
                </a:lnTo>
                <a:lnTo>
                  <a:pt x="187501" y="254832"/>
                </a:lnTo>
                <a:close/>
                <a:moveTo>
                  <a:pt x="85495" y="138327"/>
                </a:moveTo>
                <a:lnTo>
                  <a:pt x="114639" y="138327"/>
                </a:lnTo>
                <a:lnTo>
                  <a:pt x="114639" y="254832"/>
                </a:lnTo>
                <a:lnTo>
                  <a:pt x="85495" y="254832"/>
                </a:lnTo>
                <a:close/>
                <a:moveTo>
                  <a:pt x="0" y="138327"/>
                </a:moveTo>
                <a:lnTo>
                  <a:pt x="29839" y="138327"/>
                </a:lnTo>
                <a:lnTo>
                  <a:pt x="29839" y="254832"/>
                </a:lnTo>
                <a:lnTo>
                  <a:pt x="0" y="254832"/>
                </a:lnTo>
                <a:close/>
                <a:moveTo>
                  <a:pt x="2362980" y="73924"/>
                </a:moveTo>
                <a:lnTo>
                  <a:pt x="2392125" y="73924"/>
                </a:lnTo>
                <a:lnTo>
                  <a:pt x="2392125" y="120327"/>
                </a:lnTo>
                <a:lnTo>
                  <a:pt x="2362980" y="120327"/>
                </a:lnTo>
                <a:close/>
                <a:moveTo>
                  <a:pt x="1848233" y="73924"/>
                </a:moveTo>
                <a:lnTo>
                  <a:pt x="1878419" y="73924"/>
                </a:lnTo>
                <a:lnTo>
                  <a:pt x="1850122" y="120327"/>
                </a:lnTo>
                <a:lnTo>
                  <a:pt x="1820147" y="120327"/>
                </a:lnTo>
                <a:close/>
                <a:moveTo>
                  <a:pt x="1737553" y="73924"/>
                </a:moveTo>
                <a:lnTo>
                  <a:pt x="1767738" y="73924"/>
                </a:lnTo>
                <a:lnTo>
                  <a:pt x="1795825" y="120327"/>
                </a:lnTo>
                <a:lnTo>
                  <a:pt x="1765671" y="120327"/>
                </a:lnTo>
                <a:close/>
                <a:moveTo>
                  <a:pt x="1294351" y="73924"/>
                </a:moveTo>
                <a:lnTo>
                  <a:pt x="1323148" y="73924"/>
                </a:lnTo>
                <a:lnTo>
                  <a:pt x="1308820" y="120327"/>
                </a:lnTo>
                <a:lnTo>
                  <a:pt x="1280457" y="120327"/>
                </a:lnTo>
                <a:close/>
                <a:moveTo>
                  <a:pt x="1172567" y="73924"/>
                </a:moveTo>
                <a:lnTo>
                  <a:pt x="1201366" y="73924"/>
                </a:lnTo>
                <a:lnTo>
                  <a:pt x="1215260" y="120327"/>
                </a:lnTo>
                <a:lnTo>
                  <a:pt x="1186896" y="120327"/>
                </a:lnTo>
                <a:close/>
                <a:moveTo>
                  <a:pt x="1108584" y="73924"/>
                </a:moveTo>
                <a:lnTo>
                  <a:pt x="1137729" y="73924"/>
                </a:lnTo>
                <a:lnTo>
                  <a:pt x="1137729" y="120327"/>
                </a:lnTo>
                <a:lnTo>
                  <a:pt x="1108584" y="120327"/>
                </a:lnTo>
                <a:close/>
                <a:moveTo>
                  <a:pt x="3007740" y="70209"/>
                </a:moveTo>
                <a:cubicBezTo>
                  <a:pt x="3020231" y="70209"/>
                  <a:pt x="3030581" y="72005"/>
                  <a:pt x="3038793" y="75595"/>
                </a:cubicBezTo>
                <a:cubicBezTo>
                  <a:pt x="3047005" y="79186"/>
                  <a:pt x="3053481" y="84077"/>
                  <a:pt x="3058223" y="90269"/>
                </a:cubicBezTo>
                <a:cubicBezTo>
                  <a:pt x="3062964" y="96460"/>
                  <a:pt x="3066318" y="103704"/>
                  <a:pt x="3068285" y="112000"/>
                </a:cubicBezTo>
                <a:lnTo>
                  <a:pt x="3069209" y="120327"/>
                </a:lnTo>
                <a:lnTo>
                  <a:pt x="3039226" y="120327"/>
                </a:lnTo>
                <a:lnTo>
                  <a:pt x="3035671" y="106428"/>
                </a:lnTo>
                <a:cubicBezTo>
                  <a:pt x="3030697" y="99617"/>
                  <a:pt x="3021387" y="96212"/>
                  <a:pt x="3007740" y="96212"/>
                </a:cubicBezTo>
                <a:cubicBezTo>
                  <a:pt x="2993862" y="96212"/>
                  <a:pt x="2984205" y="99617"/>
                  <a:pt x="2978769" y="106428"/>
                </a:cubicBezTo>
                <a:lnTo>
                  <a:pt x="2974883" y="120327"/>
                </a:lnTo>
                <a:lnTo>
                  <a:pt x="2943656" y="120327"/>
                </a:lnTo>
                <a:lnTo>
                  <a:pt x="2944767" y="111443"/>
                </a:lnTo>
                <a:cubicBezTo>
                  <a:pt x="2946964" y="103270"/>
                  <a:pt x="2950607" y="96088"/>
                  <a:pt x="2955696" y="89897"/>
                </a:cubicBezTo>
                <a:cubicBezTo>
                  <a:pt x="2960785" y="83706"/>
                  <a:pt x="2967609" y="78877"/>
                  <a:pt x="2976167" y="75410"/>
                </a:cubicBezTo>
                <a:cubicBezTo>
                  <a:pt x="2984725" y="71943"/>
                  <a:pt x="2995250" y="70209"/>
                  <a:pt x="3007740" y="70209"/>
                </a:cubicBezTo>
                <a:close/>
                <a:moveTo>
                  <a:pt x="2864703" y="70209"/>
                </a:moveTo>
                <a:cubicBezTo>
                  <a:pt x="2872105" y="70209"/>
                  <a:pt x="2879565" y="70759"/>
                  <a:pt x="2887082" y="71857"/>
                </a:cubicBezTo>
                <a:cubicBezTo>
                  <a:pt x="2894600" y="72956"/>
                  <a:pt x="2900556" y="74239"/>
                  <a:pt x="2904951" y="75706"/>
                </a:cubicBezTo>
                <a:lnTo>
                  <a:pt x="2902522" y="101413"/>
                </a:lnTo>
                <a:cubicBezTo>
                  <a:pt x="2895814" y="99927"/>
                  <a:pt x="2889454" y="98875"/>
                  <a:pt x="2883440" y="98255"/>
                </a:cubicBezTo>
                <a:cubicBezTo>
                  <a:pt x="2877426" y="97636"/>
                  <a:pt x="2871411" y="97327"/>
                  <a:pt x="2865397" y="97327"/>
                </a:cubicBezTo>
                <a:cubicBezTo>
                  <a:pt x="2850825" y="97327"/>
                  <a:pt x="2840705" y="100003"/>
                  <a:pt x="2835038" y="105357"/>
                </a:cubicBezTo>
                <a:lnTo>
                  <a:pt x="2830699" y="120327"/>
                </a:lnTo>
                <a:lnTo>
                  <a:pt x="2799145" y="120327"/>
                </a:lnTo>
                <a:lnTo>
                  <a:pt x="2800516" y="108100"/>
                </a:lnTo>
                <a:cubicBezTo>
                  <a:pt x="2802597" y="99927"/>
                  <a:pt x="2806183" y="93055"/>
                  <a:pt x="2811272" y="87483"/>
                </a:cubicBezTo>
                <a:cubicBezTo>
                  <a:pt x="2816360" y="81911"/>
                  <a:pt x="2823242" y="77639"/>
                  <a:pt x="2831916" y="74667"/>
                </a:cubicBezTo>
                <a:cubicBezTo>
                  <a:pt x="2840589" y="71695"/>
                  <a:pt x="2851519" y="70209"/>
                  <a:pt x="2864703" y="70209"/>
                </a:cubicBezTo>
                <a:close/>
                <a:moveTo>
                  <a:pt x="2715350" y="70209"/>
                </a:moveTo>
                <a:cubicBezTo>
                  <a:pt x="2728998" y="70209"/>
                  <a:pt x="2738539" y="74357"/>
                  <a:pt x="2743974" y="82653"/>
                </a:cubicBezTo>
                <a:cubicBezTo>
                  <a:pt x="2749410" y="90950"/>
                  <a:pt x="2752128" y="102156"/>
                  <a:pt x="2752128" y="116272"/>
                </a:cubicBezTo>
                <a:lnTo>
                  <a:pt x="2752128" y="120327"/>
                </a:lnTo>
                <a:lnTo>
                  <a:pt x="2722984" y="120327"/>
                </a:lnTo>
                <a:lnTo>
                  <a:pt x="2722984" y="116643"/>
                </a:lnTo>
                <a:cubicBezTo>
                  <a:pt x="2722984" y="110700"/>
                  <a:pt x="2721596" y="106428"/>
                  <a:pt x="2718820" y="103828"/>
                </a:cubicBezTo>
                <a:cubicBezTo>
                  <a:pt x="2716044" y="101227"/>
                  <a:pt x="2711996" y="99927"/>
                  <a:pt x="2706676" y="99927"/>
                </a:cubicBezTo>
                <a:cubicBezTo>
                  <a:pt x="2703438" y="99927"/>
                  <a:pt x="2699563" y="100422"/>
                  <a:pt x="2695053" y="101413"/>
                </a:cubicBezTo>
                <a:cubicBezTo>
                  <a:pt x="2690543" y="102404"/>
                  <a:pt x="2685685" y="103704"/>
                  <a:pt x="2680481" y="105313"/>
                </a:cubicBezTo>
                <a:cubicBezTo>
                  <a:pt x="2675276" y="106923"/>
                  <a:pt x="2670014" y="108842"/>
                  <a:pt x="2664694" y="111071"/>
                </a:cubicBezTo>
                <a:cubicBezTo>
                  <a:pt x="2659374" y="113300"/>
                  <a:pt x="2654516" y="115653"/>
                  <a:pt x="2650122" y="118129"/>
                </a:cubicBezTo>
                <a:lnTo>
                  <a:pt x="2650122" y="120327"/>
                </a:lnTo>
                <a:lnTo>
                  <a:pt x="2620977" y="120327"/>
                </a:lnTo>
                <a:lnTo>
                  <a:pt x="2620977" y="73924"/>
                </a:lnTo>
                <a:lnTo>
                  <a:pt x="2644571" y="73924"/>
                </a:lnTo>
                <a:lnTo>
                  <a:pt x="2647346" y="89526"/>
                </a:lnTo>
                <a:cubicBezTo>
                  <a:pt x="2651972" y="87049"/>
                  <a:pt x="2657176" y="84697"/>
                  <a:pt x="2662959" y="82468"/>
                </a:cubicBezTo>
                <a:cubicBezTo>
                  <a:pt x="2668742" y="80239"/>
                  <a:pt x="2674698" y="78196"/>
                  <a:pt x="2680828" y="76338"/>
                </a:cubicBezTo>
                <a:cubicBezTo>
                  <a:pt x="2686957" y="74481"/>
                  <a:pt x="2692971" y="72995"/>
                  <a:pt x="2698869" y="71881"/>
                </a:cubicBezTo>
                <a:cubicBezTo>
                  <a:pt x="2704768" y="70766"/>
                  <a:pt x="2710261" y="70209"/>
                  <a:pt x="2715350" y="70209"/>
                </a:cubicBezTo>
                <a:close/>
                <a:moveTo>
                  <a:pt x="2509540" y="70209"/>
                </a:moveTo>
                <a:cubicBezTo>
                  <a:pt x="2522031" y="70209"/>
                  <a:pt x="2532381" y="72005"/>
                  <a:pt x="2540593" y="75595"/>
                </a:cubicBezTo>
                <a:cubicBezTo>
                  <a:pt x="2548805" y="79186"/>
                  <a:pt x="2555281" y="84077"/>
                  <a:pt x="2560023" y="90269"/>
                </a:cubicBezTo>
                <a:cubicBezTo>
                  <a:pt x="2564764" y="96460"/>
                  <a:pt x="2568118" y="103704"/>
                  <a:pt x="2570085" y="112000"/>
                </a:cubicBezTo>
                <a:lnTo>
                  <a:pt x="2571009" y="120327"/>
                </a:lnTo>
                <a:lnTo>
                  <a:pt x="2541026" y="120327"/>
                </a:lnTo>
                <a:lnTo>
                  <a:pt x="2537471" y="106428"/>
                </a:lnTo>
                <a:cubicBezTo>
                  <a:pt x="2532497" y="99617"/>
                  <a:pt x="2523187" y="96212"/>
                  <a:pt x="2509540" y="96212"/>
                </a:cubicBezTo>
                <a:cubicBezTo>
                  <a:pt x="2495662" y="96212"/>
                  <a:pt x="2486005" y="99617"/>
                  <a:pt x="2480569" y="106428"/>
                </a:cubicBezTo>
                <a:lnTo>
                  <a:pt x="2476683" y="120327"/>
                </a:lnTo>
                <a:lnTo>
                  <a:pt x="2445456" y="120327"/>
                </a:lnTo>
                <a:lnTo>
                  <a:pt x="2446567" y="111443"/>
                </a:lnTo>
                <a:cubicBezTo>
                  <a:pt x="2448764" y="103270"/>
                  <a:pt x="2452407" y="96088"/>
                  <a:pt x="2457496" y="89897"/>
                </a:cubicBezTo>
                <a:cubicBezTo>
                  <a:pt x="2462585" y="83706"/>
                  <a:pt x="2469409" y="78877"/>
                  <a:pt x="2477967" y="75410"/>
                </a:cubicBezTo>
                <a:cubicBezTo>
                  <a:pt x="2486525" y="71943"/>
                  <a:pt x="2497050" y="70209"/>
                  <a:pt x="2509540" y="70209"/>
                </a:cubicBezTo>
                <a:close/>
                <a:moveTo>
                  <a:pt x="2329779" y="70209"/>
                </a:moveTo>
                <a:lnTo>
                  <a:pt x="2333595" y="98813"/>
                </a:lnTo>
                <a:cubicBezTo>
                  <a:pt x="2325500" y="103023"/>
                  <a:pt x="2317173" y="107976"/>
                  <a:pt x="2308615" y="113672"/>
                </a:cubicBezTo>
                <a:lnTo>
                  <a:pt x="2299150" y="120327"/>
                </a:lnTo>
                <a:lnTo>
                  <a:pt x="2256223" y="120327"/>
                </a:lnTo>
                <a:lnTo>
                  <a:pt x="2256223" y="73924"/>
                </a:lnTo>
                <a:lnTo>
                  <a:pt x="2281552" y="73924"/>
                </a:lnTo>
                <a:lnTo>
                  <a:pt x="2283286" y="99184"/>
                </a:lnTo>
                <a:cubicBezTo>
                  <a:pt x="2289532" y="93983"/>
                  <a:pt x="2296760" y="88783"/>
                  <a:pt x="2304971" y="83582"/>
                </a:cubicBezTo>
                <a:cubicBezTo>
                  <a:pt x="2313183" y="78382"/>
                  <a:pt x="2321452" y="73924"/>
                  <a:pt x="2329779" y="70209"/>
                </a:cubicBezTo>
                <a:close/>
                <a:moveTo>
                  <a:pt x="2144787" y="70209"/>
                </a:moveTo>
                <a:cubicBezTo>
                  <a:pt x="2157277" y="70209"/>
                  <a:pt x="2167628" y="72005"/>
                  <a:pt x="2175840" y="75595"/>
                </a:cubicBezTo>
                <a:cubicBezTo>
                  <a:pt x="2184051" y="79186"/>
                  <a:pt x="2190528" y="84077"/>
                  <a:pt x="2195270" y="90269"/>
                </a:cubicBezTo>
                <a:cubicBezTo>
                  <a:pt x="2200011" y="96460"/>
                  <a:pt x="2203365" y="103704"/>
                  <a:pt x="2205331" y="112000"/>
                </a:cubicBezTo>
                <a:lnTo>
                  <a:pt x="2206256" y="120327"/>
                </a:lnTo>
                <a:lnTo>
                  <a:pt x="2176272" y="120327"/>
                </a:lnTo>
                <a:lnTo>
                  <a:pt x="2172717" y="106428"/>
                </a:lnTo>
                <a:cubicBezTo>
                  <a:pt x="2167744" y="99617"/>
                  <a:pt x="2158433" y="96212"/>
                  <a:pt x="2144787" y="96212"/>
                </a:cubicBezTo>
                <a:cubicBezTo>
                  <a:pt x="2130908" y="96212"/>
                  <a:pt x="2121252" y="99617"/>
                  <a:pt x="2115816" y="106428"/>
                </a:cubicBezTo>
                <a:lnTo>
                  <a:pt x="2111929" y="120327"/>
                </a:lnTo>
                <a:lnTo>
                  <a:pt x="2080703" y="120327"/>
                </a:lnTo>
                <a:lnTo>
                  <a:pt x="2081813" y="111443"/>
                </a:lnTo>
                <a:cubicBezTo>
                  <a:pt x="2084011" y="103270"/>
                  <a:pt x="2087653" y="96088"/>
                  <a:pt x="2092743" y="89897"/>
                </a:cubicBezTo>
                <a:cubicBezTo>
                  <a:pt x="2097831" y="83706"/>
                  <a:pt x="2104655" y="78877"/>
                  <a:pt x="2113213" y="75410"/>
                </a:cubicBezTo>
                <a:cubicBezTo>
                  <a:pt x="2121772" y="71943"/>
                  <a:pt x="2132296" y="70209"/>
                  <a:pt x="2144787" y="70209"/>
                </a:cubicBezTo>
                <a:close/>
                <a:moveTo>
                  <a:pt x="1992187" y="70209"/>
                </a:moveTo>
                <a:cubicBezTo>
                  <a:pt x="2008610" y="70209"/>
                  <a:pt x="2020927" y="74822"/>
                  <a:pt x="2029138" y="84047"/>
                </a:cubicBezTo>
                <a:lnTo>
                  <a:pt x="2039902" y="120327"/>
                </a:lnTo>
                <a:lnTo>
                  <a:pt x="2011073" y="120327"/>
                </a:lnTo>
                <a:lnTo>
                  <a:pt x="2007105" y="104237"/>
                </a:lnTo>
                <a:cubicBezTo>
                  <a:pt x="2003636" y="99630"/>
                  <a:pt x="1996697" y="97327"/>
                  <a:pt x="1986288" y="97327"/>
                </a:cubicBezTo>
                <a:cubicBezTo>
                  <a:pt x="1977961" y="97327"/>
                  <a:pt x="1969460" y="99443"/>
                  <a:pt x="1960786" y="103677"/>
                </a:cubicBezTo>
                <a:cubicBezTo>
                  <a:pt x="1952112" y="107910"/>
                  <a:pt x="1944653" y="113016"/>
                  <a:pt x="1938407" y="118994"/>
                </a:cubicBezTo>
                <a:lnTo>
                  <a:pt x="1938407" y="120327"/>
                </a:lnTo>
                <a:lnTo>
                  <a:pt x="1909263" y="120327"/>
                </a:lnTo>
                <a:lnTo>
                  <a:pt x="1909263" y="73924"/>
                </a:lnTo>
                <a:lnTo>
                  <a:pt x="1933897" y="73924"/>
                </a:lnTo>
                <a:lnTo>
                  <a:pt x="1936325" y="89996"/>
                </a:lnTo>
                <a:cubicBezTo>
                  <a:pt x="1943265" y="84134"/>
                  <a:pt x="1951534" y="79370"/>
                  <a:pt x="1961134" y="75706"/>
                </a:cubicBezTo>
                <a:cubicBezTo>
                  <a:pt x="1970732" y="72041"/>
                  <a:pt x="1981083" y="70209"/>
                  <a:pt x="1992187" y="70209"/>
                </a:cubicBezTo>
                <a:close/>
                <a:moveTo>
                  <a:pt x="1646587" y="70209"/>
                </a:moveTo>
                <a:cubicBezTo>
                  <a:pt x="1659077" y="70209"/>
                  <a:pt x="1669429" y="72005"/>
                  <a:pt x="1677640" y="75595"/>
                </a:cubicBezTo>
                <a:cubicBezTo>
                  <a:pt x="1685851" y="79186"/>
                  <a:pt x="1692328" y="84077"/>
                  <a:pt x="1697070" y="90269"/>
                </a:cubicBezTo>
                <a:cubicBezTo>
                  <a:pt x="1701812" y="96460"/>
                  <a:pt x="1705165" y="103704"/>
                  <a:pt x="1707131" y="112000"/>
                </a:cubicBezTo>
                <a:lnTo>
                  <a:pt x="1708056" y="120327"/>
                </a:lnTo>
                <a:lnTo>
                  <a:pt x="1678072" y="120327"/>
                </a:lnTo>
                <a:lnTo>
                  <a:pt x="1674517" y="106428"/>
                </a:lnTo>
                <a:cubicBezTo>
                  <a:pt x="1669544" y="99617"/>
                  <a:pt x="1660234" y="96212"/>
                  <a:pt x="1646587" y="96212"/>
                </a:cubicBezTo>
                <a:cubicBezTo>
                  <a:pt x="1632708" y="96212"/>
                  <a:pt x="1623052" y="99617"/>
                  <a:pt x="1617616" y="106428"/>
                </a:cubicBezTo>
                <a:lnTo>
                  <a:pt x="1613729" y="120327"/>
                </a:lnTo>
                <a:lnTo>
                  <a:pt x="1582503" y="120327"/>
                </a:lnTo>
                <a:lnTo>
                  <a:pt x="1583613" y="111443"/>
                </a:lnTo>
                <a:cubicBezTo>
                  <a:pt x="1585811" y="103270"/>
                  <a:pt x="1589454" y="96088"/>
                  <a:pt x="1594543" y="89897"/>
                </a:cubicBezTo>
                <a:cubicBezTo>
                  <a:pt x="1599631" y="83706"/>
                  <a:pt x="1606455" y="78877"/>
                  <a:pt x="1615013" y="75410"/>
                </a:cubicBezTo>
                <a:cubicBezTo>
                  <a:pt x="1623572" y="71943"/>
                  <a:pt x="1634096" y="70209"/>
                  <a:pt x="1646587" y="70209"/>
                </a:cubicBezTo>
                <a:close/>
                <a:moveTo>
                  <a:pt x="1415280" y="70209"/>
                </a:moveTo>
                <a:cubicBezTo>
                  <a:pt x="1427770" y="70209"/>
                  <a:pt x="1438122" y="72005"/>
                  <a:pt x="1446333" y="75595"/>
                </a:cubicBezTo>
                <a:cubicBezTo>
                  <a:pt x="1454544" y="79186"/>
                  <a:pt x="1461021" y="84077"/>
                  <a:pt x="1465763" y="90269"/>
                </a:cubicBezTo>
                <a:cubicBezTo>
                  <a:pt x="1470505" y="96460"/>
                  <a:pt x="1473858" y="103704"/>
                  <a:pt x="1475825" y="112000"/>
                </a:cubicBezTo>
                <a:lnTo>
                  <a:pt x="1476749" y="120327"/>
                </a:lnTo>
                <a:lnTo>
                  <a:pt x="1446766" y="120327"/>
                </a:lnTo>
                <a:lnTo>
                  <a:pt x="1443210" y="106428"/>
                </a:lnTo>
                <a:cubicBezTo>
                  <a:pt x="1438237" y="99617"/>
                  <a:pt x="1428926" y="96212"/>
                  <a:pt x="1415280" y="96212"/>
                </a:cubicBezTo>
                <a:cubicBezTo>
                  <a:pt x="1401401" y="96212"/>
                  <a:pt x="1391744" y="99617"/>
                  <a:pt x="1386308" y="106428"/>
                </a:cubicBezTo>
                <a:lnTo>
                  <a:pt x="1382422" y="120327"/>
                </a:lnTo>
                <a:lnTo>
                  <a:pt x="1351196" y="120327"/>
                </a:lnTo>
                <a:lnTo>
                  <a:pt x="1352306" y="111443"/>
                </a:lnTo>
                <a:cubicBezTo>
                  <a:pt x="1354504" y="103270"/>
                  <a:pt x="1358147" y="96088"/>
                  <a:pt x="1363236" y="89897"/>
                </a:cubicBezTo>
                <a:cubicBezTo>
                  <a:pt x="1368324" y="83706"/>
                  <a:pt x="1375148" y="78877"/>
                  <a:pt x="1383706" y="75410"/>
                </a:cubicBezTo>
                <a:cubicBezTo>
                  <a:pt x="1392265" y="71943"/>
                  <a:pt x="1402789" y="70209"/>
                  <a:pt x="1415280" y="70209"/>
                </a:cubicBezTo>
                <a:close/>
                <a:moveTo>
                  <a:pt x="898593" y="70209"/>
                </a:moveTo>
                <a:cubicBezTo>
                  <a:pt x="905995" y="70209"/>
                  <a:pt x="913455" y="70759"/>
                  <a:pt x="920972" y="71857"/>
                </a:cubicBezTo>
                <a:cubicBezTo>
                  <a:pt x="928489" y="72956"/>
                  <a:pt x="934446" y="74239"/>
                  <a:pt x="938840" y="75706"/>
                </a:cubicBezTo>
                <a:lnTo>
                  <a:pt x="936412" y="101413"/>
                </a:lnTo>
                <a:cubicBezTo>
                  <a:pt x="929704" y="99927"/>
                  <a:pt x="923343" y="98875"/>
                  <a:pt x="917329" y="98255"/>
                </a:cubicBezTo>
                <a:cubicBezTo>
                  <a:pt x="911315" y="97636"/>
                  <a:pt x="905301" y="97327"/>
                  <a:pt x="899287" y="97327"/>
                </a:cubicBezTo>
                <a:cubicBezTo>
                  <a:pt x="884714" y="97327"/>
                  <a:pt x="874594" y="100003"/>
                  <a:pt x="868928" y="105357"/>
                </a:cubicBezTo>
                <a:lnTo>
                  <a:pt x="864589" y="120327"/>
                </a:lnTo>
                <a:lnTo>
                  <a:pt x="833035" y="120327"/>
                </a:lnTo>
                <a:lnTo>
                  <a:pt x="834405" y="108100"/>
                </a:lnTo>
                <a:cubicBezTo>
                  <a:pt x="836487" y="99927"/>
                  <a:pt x="840072" y="93055"/>
                  <a:pt x="845161" y="87483"/>
                </a:cubicBezTo>
                <a:cubicBezTo>
                  <a:pt x="850249" y="81911"/>
                  <a:pt x="857131" y="77639"/>
                  <a:pt x="865805" y="74667"/>
                </a:cubicBezTo>
                <a:cubicBezTo>
                  <a:pt x="874479" y="71695"/>
                  <a:pt x="885408" y="70209"/>
                  <a:pt x="898593" y="70209"/>
                </a:cubicBezTo>
                <a:close/>
                <a:moveTo>
                  <a:pt x="728173" y="70209"/>
                </a:moveTo>
                <a:cubicBezTo>
                  <a:pt x="740201" y="70209"/>
                  <a:pt x="750321" y="71447"/>
                  <a:pt x="758532" y="73924"/>
                </a:cubicBezTo>
                <a:cubicBezTo>
                  <a:pt x="766743" y="76400"/>
                  <a:pt x="773336" y="80115"/>
                  <a:pt x="778308" y="85068"/>
                </a:cubicBezTo>
                <a:cubicBezTo>
                  <a:pt x="783282" y="90021"/>
                  <a:pt x="786867" y="96150"/>
                  <a:pt x="789064" y="103456"/>
                </a:cubicBezTo>
                <a:lnTo>
                  <a:pt x="791250" y="120327"/>
                </a:lnTo>
                <a:lnTo>
                  <a:pt x="760707" y="120327"/>
                </a:lnTo>
                <a:lnTo>
                  <a:pt x="755063" y="103970"/>
                </a:lnTo>
                <a:cubicBezTo>
                  <a:pt x="749627" y="99541"/>
                  <a:pt x="740085" y="97327"/>
                  <a:pt x="726438" y="97327"/>
                </a:cubicBezTo>
                <a:cubicBezTo>
                  <a:pt x="722274" y="97327"/>
                  <a:pt x="717938" y="97512"/>
                  <a:pt x="713427" y="97884"/>
                </a:cubicBezTo>
                <a:cubicBezTo>
                  <a:pt x="708916" y="98255"/>
                  <a:pt x="704406" y="98689"/>
                  <a:pt x="699896" y="99184"/>
                </a:cubicBezTo>
                <a:cubicBezTo>
                  <a:pt x="695385" y="99679"/>
                  <a:pt x="691048" y="100299"/>
                  <a:pt x="686885" y="101041"/>
                </a:cubicBezTo>
                <a:cubicBezTo>
                  <a:pt x="682721" y="101784"/>
                  <a:pt x="679020" y="102527"/>
                  <a:pt x="675781" y="103270"/>
                </a:cubicBezTo>
                <a:lnTo>
                  <a:pt x="672659" y="78120"/>
                </a:lnTo>
                <a:cubicBezTo>
                  <a:pt x="680755" y="75860"/>
                  <a:pt x="689776" y="73977"/>
                  <a:pt x="699722" y="72470"/>
                </a:cubicBezTo>
                <a:cubicBezTo>
                  <a:pt x="709668" y="70963"/>
                  <a:pt x="719152" y="70209"/>
                  <a:pt x="728173" y="70209"/>
                </a:cubicBezTo>
                <a:close/>
                <a:moveTo>
                  <a:pt x="639458" y="70209"/>
                </a:moveTo>
                <a:lnTo>
                  <a:pt x="643274" y="98813"/>
                </a:lnTo>
                <a:cubicBezTo>
                  <a:pt x="635178" y="103023"/>
                  <a:pt x="626851" y="107976"/>
                  <a:pt x="618293" y="113672"/>
                </a:cubicBezTo>
                <a:lnTo>
                  <a:pt x="608828" y="120327"/>
                </a:lnTo>
                <a:lnTo>
                  <a:pt x="565902" y="120327"/>
                </a:lnTo>
                <a:lnTo>
                  <a:pt x="565902" y="73924"/>
                </a:lnTo>
                <a:lnTo>
                  <a:pt x="591230" y="73924"/>
                </a:lnTo>
                <a:lnTo>
                  <a:pt x="592965" y="99184"/>
                </a:lnTo>
                <a:cubicBezTo>
                  <a:pt x="599210" y="93983"/>
                  <a:pt x="606439" y="88783"/>
                  <a:pt x="614650" y="83582"/>
                </a:cubicBezTo>
                <a:cubicBezTo>
                  <a:pt x="622861" y="78382"/>
                  <a:pt x="631131" y="73924"/>
                  <a:pt x="639458" y="70209"/>
                </a:cubicBezTo>
                <a:close/>
                <a:moveTo>
                  <a:pt x="454465" y="70209"/>
                </a:moveTo>
                <a:cubicBezTo>
                  <a:pt x="466956" y="70209"/>
                  <a:pt x="477307" y="72005"/>
                  <a:pt x="485518" y="75595"/>
                </a:cubicBezTo>
                <a:cubicBezTo>
                  <a:pt x="493730" y="79186"/>
                  <a:pt x="500206" y="84077"/>
                  <a:pt x="504948" y="90269"/>
                </a:cubicBezTo>
                <a:cubicBezTo>
                  <a:pt x="509690" y="96460"/>
                  <a:pt x="513044" y="103704"/>
                  <a:pt x="515010" y="112000"/>
                </a:cubicBezTo>
                <a:lnTo>
                  <a:pt x="515935" y="120327"/>
                </a:lnTo>
                <a:lnTo>
                  <a:pt x="485951" y="120327"/>
                </a:lnTo>
                <a:lnTo>
                  <a:pt x="482396" y="106428"/>
                </a:lnTo>
                <a:cubicBezTo>
                  <a:pt x="477422" y="99617"/>
                  <a:pt x="468112" y="96212"/>
                  <a:pt x="454465" y="96212"/>
                </a:cubicBezTo>
                <a:cubicBezTo>
                  <a:pt x="440587" y="96212"/>
                  <a:pt x="430930" y="99617"/>
                  <a:pt x="425494" y="106428"/>
                </a:cubicBezTo>
                <a:lnTo>
                  <a:pt x="421608" y="120327"/>
                </a:lnTo>
                <a:lnTo>
                  <a:pt x="390382" y="120327"/>
                </a:lnTo>
                <a:lnTo>
                  <a:pt x="391492" y="111443"/>
                </a:lnTo>
                <a:cubicBezTo>
                  <a:pt x="393689" y="103270"/>
                  <a:pt x="397332" y="96088"/>
                  <a:pt x="402421" y="89897"/>
                </a:cubicBezTo>
                <a:cubicBezTo>
                  <a:pt x="407510" y="83706"/>
                  <a:pt x="414334" y="78877"/>
                  <a:pt x="422892" y="75410"/>
                </a:cubicBezTo>
                <a:cubicBezTo>
                  <a:pt x="431450" y="71943"/>
                  <a:pt x="441975" y="70209"/>
                  <a:pt x="454465" y="70209"/>
                </a:cubicBezTo>
                <a:close/>
                <a:moveTo>
                  <a:pt x="179868" y="70209"/>
                </a:moveTo>
                <a:cubicBezTo>
                  <a:pt x="193516" y="70209"/>
                  <a:pt x="203056" y="74357"/>
                  <a:pt x="208492" y="82653"/>
                </a:cubicBezTo>
                <a:cubicBezTo>
                  <a:pt x="213928" y="90950"/>
                  <a:pt x="216646" y="102156"/>
                  <a:pt x="216646" y="116272"/>
                </a:cubicBezTo>
                <a:lnTo>
                  <a:pt x="216646" y="120327"/>
                </a:lnTo>
                <a:lnTo>
                  <a:pt x="187501" y="120327"/>
                </a:lnTo>
                <a:lnTo>
                  <a:pt x="187501" y="116643"/>
                </a:lnTo>
                <a:cubicBezTo>
                  <a:pt x="187501" y="110700"/>
                  <a:pt x="186114" y="106428"/>
                  <a:pt x="183338" y="103828"/>
                </a:cubicBezTo>
                <a:cubicBezTo>
                  <a:pt x="180562" y="101227"/>
                  <a:pt x="176515" y="99927"/>
                  <a:pt x="171195" y="99927"/>
                </a:cubicBezTo>
                <a:cubicBezTo>
                  <a:pt x="167955" y="99927"/>
                  <a:pt x="164081" y="100422"/>
                  <a:pt x="159571" y="101413"/>
                </a:cubicBezTo>
                <a:cubicBezTo>
                  <a:pt x="155061" y="102404"/>
                  <a:pt x="150203" y="103704"/>
                  <a:pt x="144998" y="105313"/>
                </a:cubicBezTo>
                <a:cubicBezTo>
                  <a:pt x="139794" y="106923"/>
                  <a:pt x="134532" y="108842"/>
                  <a:pt x="129212" y="111071"/>
                </a:cubicBezTo>
                <a:cubicBezTo>
                  <a:pt x="123892" y="113300"/>
                  <a:pt x="119035" y="115653"/>
                  <a:pt x="114639" y="118129"/>
                </a:cubicBezTo>
                <a:lnTo>
                  <a:pt x="114639" y="120327"/>
                </a:lnTo>
                <a:lnTo>
                  <a:pt x="85495" y="120327"/>
                </a:lnTo>
                <a:lnTo>
                  <a:pt x="85495" y="73924"/>
                </a:lnTo>
                <a:lnTo>
                  <a:pt x="109089" y="73924"/>
                </a:lnTo>
                <a:lnTo>
                  <a:pt x="111864" y="89526"/>
                </a:lnTo>
                <a:cubicBezTo>
                  <a:pt x="116490" y="87049"/>
                  <a:pt x="121694" y="84697"/>
                  <a:pt x="127477" y="82468"/>
                </a:cubicBezTo>
                <a:cubicBezTo>
                  <a:pt x="133260" y="80239"/>
                  <a:pt x="139216" y="78196"/>
                  <a:pt x="145346" y="76338"/>
                </a:cubicBezTo>
                <a:cubicBezTo>
                  <a:pt x="151475" y="74481"/>
                  <a:pt x="157489" y="72995"/>
                  <a:pt x="163387" y="71881"/>
                </a:cubicBezTo>
                <a:cubicBezTo>
                  <a:pt x="169286" y="70766"/>
                  <a:pt x="174779" y="70209"/>
                  <a:pt x="179868" y="70209"/>
                </a:cubicBezTo>
                <a:close/>
                <a:moveTo>
                  <a:pt x="1023935" y="24889"/>
                </a:moveTo>
                <a:lnTo>
                  <a:pt x="1023935" y="73924"/>
                </a:lnTo>
                <a:lnTo>
                  <a:pt x="1071815" y="73924"/>
                </a:lnTo>
                <a:lnTo>
                  <a:pt x="1069386" y="99927"/>
                </a:lnTo>
                <a:lnTo>
                  <a:pt x="1023935" y="99927"/>
                </a:lnTo>
                <a:lnTo>
                  <a:pt x="1023935" y="120327"/>
                </a:lnTo>
                <a:lnTo>
                  <a:pt x="994790" y="120327"/>
                </a:lnTo>
                <a:lnTo>
                  <a:pt x="994790" y="99927"/>
                </a:lnTo>
                <a:lnTo>
                  <a:pt x="964951" y="99927"/>
                </a:lnTo>
                <a:lnTo>
                  <a:pt x="964951" y="73924"/>
                </a:lnTo>
                <a:lnTo>
                  <a:pt x="994790" y="73924"/>
                </a:lnTo>
                <a:lnTo>
                  <a:pt x="994790" y="29347"/>
                </a:lnTo>
                <a:close/>
                <a:moveTo>
                  <a:pt x="312221" y="24889"/>
                </a:moveTo>
                <a:lnTo>
                  <a:pt x="312221" y="73924"/>
                </a:lnTo>
                <a:lnTo>
                  <a:pt x="360101" y="73924"/>
                </a:lnTo>
                <a:lnTo>
                  <a:pt x="357672" y="99927"/>
                </a:lnTo>
                <a:lnTo>
                  <a:pt x="312221" y="99927"/>
                </a:lnTo>
                <a:lnTo>
                  <a:pt x="312221" y="120327"/>
                </a:lnTo>
                <a:lnTo>
                  <a:pt x="283076" y="120327"/>
                </a:lnTo>
                <a:lnTo>
                  <a:pt x="283076" y="99927"/>
                </a:lnTo>
                <a:lnTo>
                  <a:pt x="253237" y="99927"/>
                </a:lnTo>
                <a:lnTo>
                  <a:pt x="253237" y="73924"/>
                </a:lnTo>
                <a:lnTo>
                  <a:pt x="283076" y="73924"/>
                </a:lnTo>
                <a:lnTo>
                  <a:pt x="283076" y="29347"/>
                </a:lnTo>
                <a:close/>
                <a:moveTo>
                  <a:pt x="0" y="7430"/>
                </a:moveTo>
                <a:lnTo>
                  <a:pt x="29839" y="7430"/>
                </a:lnTo>
                <a:lnTo>
                  <a:pt x="29839" y="120327"/>
                </a:lnTo>
                <a:lnTo>
                  <a:pt x="0" y="120327"/>
                </a:lnTo>
                <a:close/>
                <a:moveTo>
                  <a:pt x="2362980" y="0"/>
                </a:moveTo>
                <a:lnTo>
                  <a:pt x="2392125" y="0"/>
                </a:lnTo>
                <a:lnTo>
                  <a:pt x="2392125" y="44949"/>
                </a:lnTo>
                <a:lnTo>
                  <a:pt x="2362980" y="44949"/>
                </a:lnTo>
                <a:close/>
                <a:moveTo>
                  <a:pt x="1108584" y="0"/>
                </a:moveTo>
                <a:lnTo>
                  <a:pt x="1137729" y="0"/>
                </a:lnTo>
                <a:lnTo>
                  <a:pt x="1137729" y="44949"/>
                </a:lnTo>
                <a:lnTo>
                  <a:pt x="1108584" y="4494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nglish Bulldog">
                <a:extLst>
                  <a:ext uri="{FF2B5EF4-FFF2-40B4-BE49-F238E27FC236}">
                    <a16:creationId xmlns:a16="http://schemas.microsoft.com/office/drawing/2014/main" id="{6A201B92-DF5E-5256-C0AC-58E028CCC8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749443"/>
                  </p:ext>
                </p:extLst>
              </p:nvPr>
            </p:nvGraphicFramePr>
            <p:xfrm>
              <a:off x="2916316" y="1505082"/>
              <a:ext cx="1406366" cy="139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06366" cy="1398093"/>
                    </a:xfrm>
                    <a:prstGeom prst="rect">
                      <a:avLst/>
                    </a:prstGeom>
                  </am3d:spPr>
                  <am3d:camera>
                    <am3d:pos x="0" y="0" z="75293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935537" d="1000000"/>
                    <am3d:preTrans dx="0" dy="-16700613" dz="-433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61433" ay="2906552" az="18922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80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nglish Bulldog">
                <a:extLst>
                  <a:ext uri="{FF2B5EF4-FFF2-40B4-BE49-F238E27FC236}">
                    <a16:creationId xmlns:a16="http://schemas.microsoft.com/office/drawing/2014/main" id="{6A201B92-DF5E-5256-C0AC-58E028CCC8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6316" y="1505082"/>
                <a:ext cx="1406366" cy="13980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4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668A3-FB12-6851-AE9B-CE90D323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CBAFF93-0249-2482-4C06-83FE00307765}"/>
              </a:ext>
            </a:extLst>
          </p:cNvPr>
          <p:cNvGrpSpPr/>
          <p:nvPr/>
        </p:nvGrpSpPr>
        <p:grpSpPr>
          <a:xfrm>
            <a:off x="2305665" y="1163366"/>
            <a:ext cx="8433791" cy="3945194"/>
            <a:chOff x="2148349" y="1142999"/>
            <a:chExt cx="8433791" cy="3945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8E54EF6-A855-14B8-4D40-A0C31184B088}"/>
                </a:ext>
              </a:extLst>
            </p:cNvPr>
            <p:cNvGrpSpPr/>
            <p:nvPr/>
          </p:nvGrpSpPr>
          <p:grpSpPr>
            <a:xfrm>
              <a:off x="2773806" y="1644444"/>
              <a:ext cx="7808334" cy="3399504"/>
              <a:chOff x="2773806" y="1644444"/>
              <a:chExt cx="7808334" cy="339950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B2964D3-9A9A-A98C-9110-7327BA7BCC17}"/>
                  </a:ext>
                </a:extLst>
              </p:cNvPr>
              <p:cNvGrpSpPr/>
              <p:nvPr/>
            </p:nvGrpSpPr>
            <p:grpSpPr>
              <a:xfrm>
                <a:off x="2773806" y="1644444"/>
                <a:ext cx="7808334" cy="3080632"/>
                <a:chOff x="4582941" y="2301735"/>
                <a:chExt cx="4896261" cy="1931728"/>
              </a:xfrm>
            </p:grpSpPr>
            <p:pic>
              <p:nvPicPr>
                <p:cNvPr id="6" name="Picture 2" descr="Adesso Management | Profil | Unternehmen - boerse.de">
                  <a:extLst>
                    <a:ext uri="{FF2B5EF4-FFF2-40B4-BE49-F238E27FC236}">
                      <a16:creationId xmlns:a16="http://schemas.microsoft.com/office/drawing/2014/main" id="{61933858-A742-B239-6C35-7972257508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82941" y="2301735"/>
                  <a:ext cx="4896261" cy="19317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5643186-1F40-690C-74A9-225A736E19A4}"/>
                    </a:ext>
                  </a:extLst>
                </p:cNvPr>
                <p:cNvSpPr/>
                <p:nvPr/>
              </p:nvSpPr>
              <p:spPr>
                <a:xfrm>
                  <a:off x="5230762" y="2959510"/>
                  <a:ext cx="540774" cy="6587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6424C79-77B5-B4C0-A519-5A06FEC7A7F0}"/>
                  </a:ext>
                </a:extLst>
              </p:cNvPr>
              <p:cNvSpPr/>
              <p:nvPr/>
            </p:nvSpPr>
            <p:spPr>
              <a:xfrm>
                <a:off x="8603226" y="1828800"/>
                <a:ext cx="1347019" cy="3215148"/>
              </a:xfrm>
              <a:custGeom>
                <a:avLst/>
                <a:gdLst>
                  <a:gd name="connsiteX0" fmla="*/ 619432 w 1347019"/>
                  <a:gd name="connsiteY0" fmla="*/ 245806 h 3215148"/>
                  <a:gd name="connsiteX1" fmla="*/ 648929 w 1347019"/>
                  <a:gd name="connsiteY1" fmla="*/ 452284 h 3215148"/>
                  <a:gd name="connsiteX2" fmla="*/ 678426 w 1347019"/>
                  <a:gd name="connsiteY2" fmla="*/ 580103 h 3215148"/>
                  <a:gd name="connsiteX3" fmla="*/ 717755 w 1347019"/>
                  <a:gd name="connsiteY3" fmla="*/ 747252 h 3215148"/>
                  <a:gd name="connsiteX4" fmla="*/ 678426 w 1347019"/>
                  <a:gd name="connsiteY4" fmla="*/ 875071 h 3215148"/>
                  <a:gd name="connsiteX5" fmla="*/ 629264 w 1347019"/>
                  <a:gd name="connsiteY5" fmla="*/ 983226 h 3215148"/>
                  <a:gd name="connsiteX6" fmla="*/ 599768 w 1347019"/>
                  <a:gd name="connsiteY6" fmla="*/ 1101213 h 3215148"/>
                  <a:gd name="connsiteX7" fmla="*/ 501445 w 1347019"/>
                  <a:gd name="connsiteY7" fmla="*/ 1347019 h 3215148"/>
                  <a:gd name="connsiteX8" fmla="*/ 501445 w 1347019"/>
                  <a:gd name="connsiteY8" fmla="*/ 1632155 h 3215148"/>
                  <a:gd name="connsiteX9" fmla="*/ 530942 w 1347019"/>
                  <a:gd name="connsiteY9" fmla="*/ 1779639 h 3215148"/>
                  <a:gd name="connsiteX10" fmla="*/ 540774 w 1347019"/>
                  <a:gd name="connsiteY10" fmla="*/ 1868129 h 3215148"/>
                  <a:gd name="connsiteX11" fmla="*/ 452284 w 1347019"/>
                  <a:gd name="connsiteY11" fmla="*/ 2084439 h 3215148"/>
                  <a:gd name="connsiteX12" fmla="*/ 127819 w 1347019"/>
                  <a:gd name="connsiteY12" fmla="*/ 2241755 h 3215148"/>
                  <a:gd name="connsiteX13" fmla="*/ 0 w 1347019"/>
                  <a:gd name="connsiteY13" fmla="*/ 2428568 h 3215148"/>
                  <a:gd name="connsiteX14" fmla="*/ 117987 w 1347019"/>
                  <a:gd name="connsiteY14" fmla="*/ 3077497 h 3215148"/>
                  <a:gd name="connsiteX15" fmla="*/ 167148 w 1347019"/>
                  <a:gd name="connsiteY15" fmla="*/ 3126658 h 3215148"/>
                  <a:gd name="connsiteX16" fmla="*/ 442451 w 1347019"/>
                  <a:gd name="connsiteY16" fmla="*/ 3215148 h 3215148"/>
                  <a:gd name="connsiteX17" fmla="*/ 757084 w 1347019"/>
                  <a:gd name="connsiteY17" fmla="*/ 2998839 h 3215148"/>
                  <a:gd name="connsiteX18" fmla="*/ 943897 w 1347019"/>
                  <a:gd name="connsiteY18" fmla="*/ 2880852 h 3215148"/>
                  <a:gd name="connsiteX19" fmla="*/ 1170039 w 1347019"/>
                  <a:gd name="connsiteY19" fmla="*/ 2566219 h 3215148"/>
                  <a:gd name="connsiteX20" fmla="*/ 1179871 w 1347019"/>
                  <a:gd name="connsiteY20" fmla="*/ 2448232 h 3215148"/>
                  <a:gd name="connsiteX21" fmla="*/ 1189703 w 1347019"/>
                  <a:gd name="connsiteY21" fmla="*/ 2241755 h 3215148"/>
                  <a:gd name="connsiteX22" fmla="*/ 1209368 w 1347019"/>
                  <a:gd name="connsiteY22" fmla="*/ 2133600 h 3215148"/>
                  <a:gd name="connsiteX23" fmla="*/ 1229032 w 1347019"/>
                  <a:gd name="connsiteY23" fmla="*/ 1484671 h 3215148"/>
                  <a:gd name="connsiteX24" fmla="*/ 1268361 w 1347019"/>
                  <a:gd name="connsiteY24" fmla="*/ 1317523 h 3215148"/>
                  <a:gd name="connsiteX25" fmla="*/ 1297858 w 1347019"/>
                  <a:gd name="connsiteY25" fmla="*/ 1160206 h 3215148"/>
                  <a:gd name="connsiteX26" fmla="*/ 1347019 w 1347019"/>
                  <a:gd name="connsiteY26" fmla="*/ 806245 h 3215148"/>
                  <a:gd name="connsiteX27" fmla="*/ 1337187 w 1347019"/>
                  <a:gd name="connsiteY27" fmla="*/ 452284 h 3215148"/>
                  <a:gd name="connsiteX28" fmla="*/ 1288026 w 1347019"/>
                  <a:gd name="connsiteY28" fmla="*/ 353961 h 3215148"/>
                  <a:gd name="connsiteX29" fmla="*/ 1081548 w 1347019"/>
                  <a:gd name="connsiteY29" fmla="*/ 78658 h 3215148"/>
                  <a:gd name="connsiteX30" fmla="*/ 1022555 w 1347019"/>
                  <a:gd name="connsiteY30" fmla="*/ 29497 h 3215148"/>
                  <a:gd name="connsiteX31" fmla="*/ 973393 w 1347019"/>
                  <a:gd name="connsiteY31" fmla="*/ 0 h 3215148"/>
                  <a:gd name="connsiteX32" fmla="*/ 786580 w 1347019"/>
                  <a:gd name="connsiteY32" fmla="*/ 78658 h 3215148"/>
                  <a:gd name="connsiteX33" fmla="*/ 786580 w 1347019"/>
                  <a:gd name="connsiteY33" fmla="*/ 78658 h 3215148"/>
                  <a:gd name="connsiteX34" fmla="*/ 727587 w 1347019"/>
                  <a:gd name="connsiteY34" fmla="*/ 98323 h 3215148"/>
                  <a:gd name="connsiteX35" fmla="*/ 707922 w 1347019"/>
                  <a:gd name="connsiteY35" fmla="*/ 127819 h 3215148"/>
                  <a:gd name="connsiteX36" fmla="*/ 678426 w 1347019"/>
                  <a:gd name="connsiteY36" fmla="*/ 147484 h 3215148"/>
                  <a:gd name="connsiteX37" fmla="*/ 639097 w 1347019"/>
                  <a:gd name="connsiteY37" fmla="*/ 226142 h 3215148"/>
                  <a:gd name="connsiteX38" fmla="*/ 619432 w 1347019"/>
                  <a:gd name="connsiteY38" fmla="*/ 245806 h 32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347019" h="3215148">
                    <a:moveTo>
                      <a:pt x="619432" y="245806"/>
                    </a:moveTo>
                    <a:cubicBezTo>
                      <a:pt x="629264" y="314632"/>
                      <a:pt x="636847" y="383817"/>
                      <a:pt x="648929" y="452284"/>
                    </a:cubicBezTo>
                    <a:cubicBezTo>
                      <a:pt x="656528" y="495345"/>
                      <a:pt x="669137" y="537375"/>
                      <a:pt x="678426" y="580103"/>
                    </a:cubicBezTo>
                    <a:cubicBezTo>
                      <a:pt x="711623" y="732811"/>
                      <a:pt x="682587" y="624167"/>
                      <a:pt x="717755" y="747252"/>
                    </a:cubicBezTo>
                    <a:cubicBezTo>
                      <a:pt x="704645" y="789858"/>
                      <a:pt x="694078" y="833332"/>
                      <a:pt x="678426" y="875071"/>
                    </a:cubicBezTo>
                    <a:cubicBezTo>
                      <a:pt x="664521" y="912151"/>
                      <a:pt x="642274" y="945823"/>
                      <a:pt x="629264" y="983226"/>
                    </a:cubicBezTo>
                    <a:cubicBezTo>
                      <a:pt x="615946" y="1021515"/>
                      <a:pt x="611571" y="1062430"/>
                      <a:pt x="599768" y="1101213"/>
                    </a:cubicBezTo>
                    <a:cubicBezTo>
                      <a:pt x="575098" y="1182274"/>
                      <a:pt x="534275" y="1270417"/>
                      <a:pt x="501445" y="1347019"/>
                    </a:cubicBezTo>
                    <a:cubicBezTo>
                      <a:pt x="492302" y="1475030"/>
                      <a:pt x="484056" y="1501736"/>
                      <a:pt x="501445" y="1632155"/>
                    </a:cubicBezTo>
                    <a:cubicBezTo>
                      <a:pt x="508071" y="1681850"/>
                      <a:pt x="522700" y="1730186"/>
                      <a:pt x="530942" y="1779639"/>
                    </a:cubicBezTo>
                    <a:cubicBezTo>
                      <a:pt x="535821" y="1808913"/>
                      <a:pt x="537497" y="1838632"/>
                      <a:pt x="540774" y="1868129"/>
                    </a:cubicBezTo>
                    <a:cubicBezTo>
                      <a:pt x="511277" y="1940232"/>
                      <a:pt x="504772" y="2026872"/>
                      <a:pt x="452284" y="2084439"/>
                    </a:cubicBezTo>
                    <a:cubicBezTo>
                      <a:pt x="390287" y="2152435"/>
                      <a:pt x="225357" y="2206287"/>
                      <a:pt x="127819" y="2241755"/>
                    </a:cubicBezTo>
                    <a:cubicBezTo>
                      <a:pt x="-6555" y="2376129"/>
                      <a:pt x="17698" y="2304681"/>
                      <a:pt x="0" y="2428568"/>
                    </a:cubicBezTo>
                    <a:cubicBezTo>
                      <a:pt x="26976" y="2716312"/>
                      <a:pt x="17075" y="2796383"/>
                      <a:pt x="117987" y="3077497"/>
                    </a:cubicBezTo>
                    <a:cubicBezTo>
                      <a:pt x="125817" y="3099309"/>
                      <a:pt x="147027" y="3115160"/>
                      <a:pt x="167148" y="3126658"/>
                    </a:cubicBezTo>
                    <a:cubicBezTo>
                      <a:pt x="296854" y="3200776"/>
                      <a:pt x="312684" y="3193521"/>
                      <a:pt x="442451" y="3215148"/>
                    </a:cubicBezTo>
                    <a:cubicBezTo>
                      <a:pt x="660346" y="3078964"/>
                      <a:pt x="316629" y="3295889"/>
                      <a:pt x="757084" y="2998839"/>
                    </a:cubicBezTo>
                    <a:cubicBezTo>
                      <a:pt x="818146" y="2957658"/>
                      <a:pt x="887977" y="2928783"/>
                      <a:pt x="943897" y="2880852"/>
                    </a:cubicBezTo>
                    <a:cubicBezTo>
                      <a:pt x="1090435" y="2755247"/>
                      <a:pt x="1095070" y="2716158"/>
                      <a:pt x="1170039" y="2566219"/>
                    </a:cubicBezTo>
                    <a:cubicBezTo>
                      <a:pt x="1173316" y="2526890"/>
                      <a:pt x="1177484" y="2487625"/>
                      <a:pt x="1179871" y="2448232"/>
                    </a:cubicBezTo>
                    <a:cubicBezTo>
                      <a:pt x="1184039" y="2379455"/>
                      <a:pt x="1183271" y="2310358"/>
                      <a:pt x="1189703" y="2241755"/>
                    </a:cubicBezTo>
                    <a:cubicBezTo>
                      <a:pt x="1193123" y="2205272"/>
                      <a:pt x="1202813" y="2169652"/>
                      <a:pt x="1209368" y="2133600"/>
                    </a:cubicBezTo>
                    <a:cubicBezTo>
                      <a:pt x="1215923" y="1917290"/>
                      <a:pt x="1213429" y="1700517"/>
                      <a:pt x="1229032" y="1484671"/>
                    </a:cubicBezTo>
                    <a:cubicBezTo>
                      <a:pt x="1233159" y="1427582"/>
                      <a:pt x="1256484" y="1373515"/>
                      <a:pt x="1268361" y="1317523"/>
                    </a:cubicBezTo>
                    <a:cubicBezTo>
                      <a:pt x="1279432" y="1265331"/>
                      <a:pt x="1290096" y="1212991"/>
                      <a:pt x="1297858" y="1160206"/>
                    </a:cubicBezTo>
                    <a:cubicBezTo>
                      <a:pt x="1396363" y="490368"/>
                      <a:pt x="1234978" y="1478484"/>
                      <a:pt x="1347019" y="806245"/>
                    </a:cubicBezTo>
                    <a:cubicBezTo>
                      <a:pt x="1343742" y="688258"/>
                      <a:pt x="1352453" y="569325"/>
                      <a:pt x="1337187" y="452284"/>
                    </a:cubicBezTo>
                    <a:cubicBezTo>
                      <a:pt x="1332448" y="415949"/>
                      <a:pt x="1305685" y="386068"/>
                      <a:pt x="1288026" y="353961"/>
                    </a:cubicBezTo>
                    <a:cubicBezTo>
                      <a:pt x="1236542" y="260354"/>
                      <a:pt x="1159029" y="143226"/>
                      <a:pt x="1081548" y="78658"/>
                    </a:cubicBezTo>
                    <a:cubicBezTo>
                      <a:pt x="1061884" y="62271"/>
                      <a:pt x="1043256" y="44553"/>
                      <a:pt x="1022555" y="29497"/>
                    </a:cubicBezTo>
                    <a:cubicBezTo>
                      <a:pt x="1007099" y="18257"/>
                      <a:pt x="989780" y="9832"/>
                      <a:pt x="973393" y="0"/>
                    </a:cubicBezTo>
                    <a:cubicBezTo>
                      <a:pt x="859494" y="16271"/>
                      <a:pt x="924586" y="-1845"/>
                      <a:pt x="786580" y="78658"/>
                    </a:cubicBezTo>
                    <a:lnTo>
                      <a:pt x="786580" y="78658"/>
                    </a:lnTo>
                    <a:lnTo>
                      <a:pt x="727587" y="98323"/>
                    </a:lnTo>
                    <a:cubicBezTo>
                      <a:pt x="721032" y="108155"/>
                      <a:pt x="716278" y="119463"/>
                      <a:pt x="707922" y="127819"/>
                    </a:cubicBezTo>
                    <a:cubicBezTo>
                      <a:pt x="699566" y="136175"/>
                      <a:pt x="685202" y="137803"/>
                      <a:pt x="678426" y="147484"/>
                    </a:cubicBezTo>
                    <a:cubicBezTo>
                      <a:pt x="661616" y="171499"/>
                      <a:pt x="648367" y="198332"/>
                      <a:pt x="639097" y="226142"/>
                    </a:cubicBezTo>
                    <a:lnTo>
                      <a:pt x="619432" y="24580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4" name="Picture 3" descr="A cartoon character holding a knife&#10;&#10;AI-generated content may be incorrect.">
              <a:extLst>
                <a:ext uri="{FF2B5EF4-FFF2-40B4-BE49-F238E27FC236}">
                  <a16:creationId xmlns:a16="http://schemas.microsoft.com/office/drawing/2014/main" id="{69DC93DF-35DA-6B71-9744-BB5B08A8E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8349" y="1142999"/>
              <a:ext cx="2630129" cy="394519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D8908D-61A9-F596-0706-AEEA753337FD}"/>
              </a:ext>
            </a:extLst>
          </p:cNvPr>
          <p:cNvSpPr txBox="1"/>
          <p:nvPr/>
        </p:nvSpPr>
        <p:spPr>
          <a:xfrm rot="20942897">
            <a:off x="5146087" y="3416771"/>
            <a:ext cx="4355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Game Studios</a:t>
            </a:r>
            <a:endParaRPr lang="en-DE" sz="54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5" name="Plaque 14">
            <a:extLst>
              <a:ext uri="{FF2B5EF4-FFF2-40B4-BE49-F238E27FC236}">
                <a16:creationId xmlns:a16="http://schemas.microsoft.com/office/drawing/2014/main" id="{36C04FE6-9E02-C411-46B0-5EFCA8995B4B}"/>
              </a:ext>
            </a:extLst>
          </p:cNvPr>
          <p:cNvSpPr/>
          <p:nvPr/>
        </p:nvSpPr>
        <p:spPr>
          <a:xfrm>
            <a:off x="6902138" y="1520249"/>
            <a:ext cx="623658" cy="623658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82E66B9A-326C-C0AF-5D4D-06859B256464}"/>
              </a:ext>
            </a:extLst>
          </p:cNvPr>
          <p:cNvSpPr/>
          <p:nvPr/>
        </p:nvSpPr>
        <p:spPr>
          <a:xfrm>
            <a:off x="4738653" y="1442340"/>
            <a:ext cx="522454" cy="522454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526A631C-7B5B-9AEB-0A2E-868535B41D76}"/>
              </a:ext>
            </a:extLst>
          </p:cNvPr>
          <p:cNvSpPr/>
          <p:nvPr/>
        </p:nvSpPr>
        <p:spPr>
          <a:xfrm>
            <a:off x="8105026" y="3806496"/>
            <a:ext cx="522454" cy="522454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id="{125EF636-86CF-8673-83E8-F0529D3C1653}"/>
              </a:ext>
            </a:extLst>
          </p:cNvPr>
          <p:cNvSpPr/>
          <p:nvPr/>
        </p:nvSpPr>
        <p:spPr>
          <a:xfrm>
            <a:off x="3041694" y="4647268"/>
            <a:ext cx="522454" cy="52245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A4AA1DD3-B780-ED93-D639-72A015A93B08}"/>
              </a:ext>
            </a:extLst>
          </p:cNvPr>
          <p:cNvSpPr/>
          <p:nvPr/>
        </p:nvSpPr>
        <p:spPr>
          <a:xfrm>
            <a:off x="6597859" y="4586992"/>
            <a:ext cx="522454" cy="522454"/>
          </a:xfrm>
          <a:prstGeom prst="plaque">
            <a:avLst>
              <a:gd name="adj" fmla="val 50000"/>
            </a:avLst>
          </a:prstGeom>
          <a:noFill/>
          <a:ln>
            <a:solidFill>
              <a:srgbClr val="197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laque 19">
            <a:extLst>
              <a:ext uri="{FF2B5EF4-FFF2-40B4-BE49-F238E27FC236}">
                <a16:creationId xmlns:a16="http://schemas.microsoft.com/office/drawing/2014/main" id="{20F890FF-681C-88FB-0A2B-842F351B5E14}"/>
              </a:ext>
            </a:extLst>
          </p:cNvPr>
          <p:cNvSpPr/>
          <p:nvPr/>
        </p:nvSpPr>
        <p:spPr>
          <a:xfrm>
            <a:off x="6091894" y="1123627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laque 20">
            <a:extLst>
              <a:ext uri="{FF2B5EF4-FFF2-40B4-BE49-F238E27FC236}">
                <a16:creationId xmlns:a16="http://schemas.microsoft.com/office/drawing/2014/main" id="{82B4C610-AC61-C5E2-9DD5-D19C21265B18}"/>
              </a:ext>
            </a:extLst>
          </p:cNvPr>
          <p:cNvSpPr/>
          <p:nvPr/>
        </p:nvSpPr>
        <p:spPr>
          <a:xfrm>
            <a:off x="9521611" y="2147474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laque 21">
            <a:extLst>
              <a:ext uri="{FF2B5EF4-FFF2-40B4-BE49-F238E27FC236}">
                <a16:creationId xmlns:a16="http://schemas.microsoft.com/office/drawing/2014/main" id="{28981728-B606-DF2C-E0B5-8FC7961B7C9A}"/>
              </a:ext>
            </a:extLst>
          </p:cNvPr>
          <p:cNvSpPr/>
          <p:nvPr/>
        </p:nvSpPr>
        <p:spPr>
          <a:xfrm>
            <a:off x="9444190" y="4245362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laque 22">
            <a:extLst>
              <a:ext uri="{FF2B5EF4-FFF2-40B4-BE49-F238E27FC236}">
                <a16:creationId xmlns:a16="http://schemas.microsoft.com/office/drawing/2014/main" id="{D4290315-B79F-55B8-687B-27C9147D35C3}"/>
              </a:ext>
            </a:extLst>
          </p:cNvPr>
          <p:cNvSpPr/>
          <p:nvPr/>
        </p:nvSpPr>
        <p:spPr>
          <a:xfrm>
            <a:off x="8416236" y="1824625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laque 23">
            <a:extLst>
              <a:ext uri="{FF2B5EF4-FFF2-40B4-BE49-F238E27FC236}">
                <a16:creationId xmlns:a16="http://schemas.microsoft.com/office/drawing/2014/main" id="{C6D23BA6-0641-71E4-10E1-081BDBA13B03}"/>
              </a:ext>
            </a:extLst>
          </p:cNvPr>
          <p:cNvSpPr/>
          <p:nvPr/>
        </p:nvSpPr>
        <p:spPr>
          <a:xfrm>
            <a:off x="5063965" y="4693635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laque 24">
            <a:extLst>
              <a:ext uri="{FF2B5EF4-FFF2-40B4-BE49-F238E27FC236}">
                <a16:creationId xmlns:a16="http://schemas.microsoft.com/office/drawing/2014/main" id="{1F100135-3C6F-9B0E-DEBB-1B4679F5F498}"/>
              </a:ext>
            </a:extLst>
          </p:cNvPr>
          <p:cNvSpPr/>
          <p:nvPr/>
        </p:nvSpPr>
        <p:spPr>
          <a:xfrm>
            <a:off x="3964237" y="1079151"/>
            <a:ext cx="122330" cy="122330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laque 25">
            <a:extLst>
              <a:ext uri="{FF2B5EF4-FFF2-40B4-BE49-F238E27FC236}">
                <a16:creationId xmlns:a16="http://schemas.microsoft.com/office/drawing/2014/main" id="{C2BCCAAD-49F4-E91A-2DB9-6D05E6A80671}"/>
              </a:ext>
            </a:extLst>
          </p:cNvPr>
          <p:cNvSpPr/>
          <p:nvPr/>
        </p:nvSpPr>
        <p:spPr>
          <a:xfrm>
            <a:off x="3108219" y="4328950"/>
            <a:ext cx="122330" cy="122330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laque 26">
            <a:extLst>
              <a:ext uri="{FF2B5EF4-FFF2-40B4-BE49-F238E27FC236}">
                <a16:creationId xmlns:a16="http://schemas.microsoft.com/office/drawing/2014/main" id="{446F230A-9B65-57A2-937B-248F370448D4}"/>
              </a:ext>
            </a:extLst>
          </p:cNvPr>
          <p:cNvSpPr/>
          <p:nvPr/>
        </p:nvSpPr>
        <p:spPr>
          <a:xfrm>
            <a:off x="7802533" y="682114"/>
            <a:ext cx="122330" cy="122330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laque 34">
            <a:extLst>
              <a:ext uri="{FF2B5EF4-FFF2-40B4-BE49-F238E27FC236}">
                <a16:creationId xmlns:a16="http://schemas.microsoft.com/office/drawing/2014/main" id="{22D6D4FC-F98A-594D-4338-50E248CAB1FB}"/>
              </a:ext>
            </a:extLst>
          </p:cNvPr>
          <p:cNvSpPr/>
          <p:nvPr/>
        </p:nvSpPr>
        <p:spPr>
          <a:xfrm>
            <a:off x="6640911" y="648446"/>
            <a:ext cx="522454" cy="522454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ACFAA192-CDEB-6831-A472-78A9F13C0CDE}"/>
              </a:ext>
            </a:extLst>
          </p:cNvPr>
          <p:cNvSpPr/>
          <p:nvPr/>
        </p:nvSpPr>
        <p:spPr>
          <a:xfrm>
            <a:off x="5819690" y="4804671"/>
            <a:ext cx="122330" cy="122330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70ACF5BE-C920-EA4F-6ED8-18BAC11069BC}"/>
              </a:ext>
            </a:extLst>
          </p:cNvPr>
          <p:cNvSpPr/>
          <p:nvPr/>
        </p:nvSpPr>
        <p:spPr>
          <a:xfrm>
            <a:off x="2225289" y="862400"/>
            <a:ext cx="360595" cy="360595"/>
          </a:xfrm>
          <a:prstGeom prst="plaque">
            <a:avLst>
              <a:gd name="adj" fmla="val 50000"/>
            </a:avLst>
          </a:prstGeom>
          <a:noFill/>
          <a:ln>
            <a:solidFill>
              <a:srgbClr val="197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8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9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7" dur="79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8" dur="79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9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10000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75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12" dur="75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13" dur="75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75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10000" fill="remove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79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17" dur="79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18" dur="79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79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10000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76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22" dur="76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23" dur="76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6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10000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86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27" dur="86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28" dur="86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86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10000" fill="remove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73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32" dur="73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33" dur="73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73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10000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73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37" dur="73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38" dur="73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3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10000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10000" fill="remove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7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47" dur="7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48" dur="7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7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10000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9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52" dur="69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53" dur="69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9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10000" fill="remove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76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57" dur="76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58" dur="76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76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10000" fill="remove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78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62" dur="78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63" dur="78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8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10000" fill="remove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67" dur="6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68" dur="6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10000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71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72" dur="71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73" dur="71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71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10000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8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77" dur="68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78" dur="68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8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10000" fill="remove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7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animClr clrSpc="rgb" dir="cw">
                                      <p:cBhvr>
                                        <p:cTn id="82" dur="7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CC"/>
                                      </p:to>
                                    </p:animClr>
                                    <p:set>
                                      <p:cBhvr>
                                        <p:cTn id="83" dur="7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6832BF3-B64B-340F-0174-16CAA7A10B2B}"/>
              </a:ext>
            </a:extLst>
          </p:cNvPr>
          <p:cNvGrpSpPr/>
          <p:nvPr/>
        </p:nvGrpSpPr>
        <p:grpSpPr>
          <a:xfrm>
            <a:off x="4065851" y="613627"/>
            <a:ext cx="3982731" cy="2328684"/>
            <a:chOff x="2678717" y="1978799"/>
            <a:chExt cx="3054203" cy="178577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8A4F78-FBFB-EFEC-16F6-25418BE372FC}"/>
                </a:ext>
              </a:extLst>
            </p:cNvPr>
            <p:cNvSpPr/>
            <p:nvPr/>
          </p:nvSpPr>
          <p:spPr>
            <a:xfrm rot="6912943">
              <a:off x="3312930" y="1344586"/>
              <a:ext cx="1785778" cy="3054203"/>
            </a:xfrm>
            <a:custGeom>
              <a:avLst/>
              <a:gdLst>
                <a:gd name="connsiteX0" fmla="*/ 1376490 w 1436086"/>
                <a:gd name="connsiteY0" fmla="*/ 921569 h 2456127"/>
                <a:gd name="connsiteX1" fmla="*/ 1392185 w 1436086"/>
                <a:gd name="connsiteY1" fmla="*/ 966156 h 2456127"/>
                <a:gd name="connsiteX2" fmla="*/ 1396798 w 1436086"/>
                <a:gd name="connsiteY2" fmla="*/ 999387 h 2456127"/>
                <a:gd name="connsiteX3" fmla="*/ 1397510 w 1436086"/>
                <a:gd name="connsiteY3" fmla="*/ 999387 h 2456127"/>
                <a:gd name="connsiteX4" fmla="*/ 1397710 w 1436086"/>
                <a:gd name="connsiteY4" fmla="*/ 1005952 h 2456127"/>
                <a:gd name="connsiteX5" fmla="*/ 1398492 w 1436086"/>
                <a:gd name="connsiteY5" fmla="*/ 1011587 h 2456127"/>
                <a:gd name="connsiteX6" fmla="*/ 1398091 w 1436086"/>
                <a:gd name="connsiteY6" fmla="*/ 1018458 h 2456127"/>
                <a:gd name="connsiteX7" fmla="*/ 1432758 w 1436086"/>
                <a:gd name="connsiteY7" fmla="*/ 2156559 h 2456127"/>
                <a:gd name="connsiteX8" fmla="*/ 1436086 w 1436086"/>
                <a:gd name="connsiteY8" fmla="*/ 2188733 h 2456127"/>
                <a:gd name="connsiteX9" fmla="*/ 1170081 w 1436086"/>
                <a:gd name="connsiteY9" fmla="*/ 2456127 h 2456127"/>
                <a:gd name="connsiteX10" fmla="*/ 902687 w 1436086"/>
                <a:gd name="connsiteY10" fmla="*/ 2190121 h 2456127"/>
                <a:gd name="connsiteX11" fmla="*/ 906665 w 1436086"/>
                <a:gd name="connsiteY11" fmla="*/ 2149611 h 2456127"/>
                <a:gd name="connsiteX12" fmla="*/ 937816 w 1436086"/>
                <a:gd name="connsiteY12" fmla="*/ 1126944 h 2456127"/>
                <a:gd name="connsiteX13" fmla="*/ 140740 w 1436086"/>
                <a:gd name="connsiteY13" fmla="*/ 501820 h 2456127"/>
                <a:gd name="connsiteX14" fmla="*/ 140543 w 1436086"/>
                <a:gd name="connsiteY14" fmla="*/ 501738 h 2456127"/>
                <a:gd name="connsiteX15" fmla="*/ 95807 w 1436086"/>
                <a:gd name="connsiteY15" fmla="*/ 471456 h 2456127"/>
                <a:gd name="connsiteX16" fmla="*/ 61956 w 1436086"/>
                <a:gd name="connsiteY16" fmla="*/ 95807 h 2456127"/>
                <a:gd name="connsiteX17" fmla="*/ 437605 w 1436086"/>
                <a:gd name="connsiteY17" fmla="*/ 61956 h 2456127"/>
                <a:gd name="connsiteX18" fmla="*/ 451087 w 1436086"/>
                <a:gd name="connsiteY18" fmla="*/ 75727 h 2456127"/>
                <a:gd name="connsiteX19" fmla="*/ 1314249 w 1436086"/>
                <a:gd name="connsiteY19" fmla="*/ 841957 h 2456127"/>
                <a:gd name="connsiteX20" fmla="*/ 1321287 w 1436086"/>
                <a:gd name="connsiteY20" fmla="*/ 847138 h 2456127"/>
                <a:gd name="connsiteX21" fmla="*/ 1376490 w 1436086"/>
                <a:gd name="connsiteY21" fmla="*/ 921569 h 245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6086" h="2456127">
                  <a:moveTo>
                    <a:pt x="1376490" y="921569"/>
                  </a:moveTo>
                  <a:cubicBezTo>
                    <a:pt x="1383336" y="936152"/>
                    <a:pt x="1388543" y="951084"/>
                    <a:pt x="1392185" y="966156"/>
                  </a:cubicBezTo>
                  <a:lnTo>
                    <a:pt x="1396798" y="999387"/>
                  </a:lnTo>
                  <a:lnTo>
                    <a:pt x="1397510" y="999387"/>
                  </a:lnTo>
                  <a:lnTo>
                    <a:pt x="1397710" y="1005952"/>
                  </a:lnTo>
                  <a:lnTo>
                    <a:pt x="1398492" y="1011587"/>
                  </a:lnTo>
                  <a:lnTo>
                    <a:pt x="1398091" y="1018458"/>
                  </a:lnTo>
                  <a:lnTo>
                    <a:pt x="1432758" y="2156559"/>
                  </a:lnTo>
                  <a:lnTo>
                    <a:pt x="1436086" y="2188733"/>
                  </a:lnTo>
                  <a:cubicBezTo>
                    <a:pt x="1436469" y="2336026"/>
                    <a:pt x="1317375" y="2455743"/>
                    <a:pt x="1170081" y="2456127"/>
                  </a:cubicBezTo>
                  <a:cubicBezTo>
                    <a:pt x="1022787" y="2456510"/>
                    <a:pt x="903071" y="2337415"/>
                    <a:pt x="902687" y="2190121"/>
                  </a:cubicBezTo>
                  <a:lnTo>
                    <a:pt x="906665" y="2149611"/>
                  </a:lnTo>
                  <a:lnTo>
                    <a:pt x="937816" y="1126944"/>
                  </a:lnTo>
                  <a:lnTo>
                    <a:pt x="140740" y="501820"/>
                  </a:lnTo>
                  <a:lnTo>
                    <a:pt x="140543" y="501738"/>
                  </a:lnTo>
                  <a:cubicBezTo>
                    <a:pt x="124938" y="493340"/>
                    <a:pt x="109942" y="483254"/>
                    <a:pt x="95807" y="471456"/>
                  </a:cubicBezTo>
                  <a:cubicBezTo>
                    <a:pt x="-17273" y="377071"/>
                    <a:pt x="-32428" y="208887"/>
                    <a:pt x="61956" y="95807"/>
                  </a:cubicBezTo>
                  <a:cubicBezTo>
                    <a:pt x="156341" y="-17273"/>
                    <a:pt x="324525" y="-32429"/>
                    <a:pt x="437605" y="61956"/>
                  </a:cubicBezTo>
                  <a:lnTo>
                    <a:pt x="451087" y="75727"/>
                  </a:lnTo>
                  <a:lnTo>
                    <a:pt x="1314249" y="841957"/>
                  </a:lnTo>
                  <a:lnTo>
                    <a:pt x="1321287" y="847138"/>
                  </a:lnTo>
                  <a:cubicBezTo>
                    <a:pt x="1343841" y="867392"/>
                    <a:pt x="1362797" y="892403"/>
                    <a:pt x="1376490" y="921569"/>
                  </a:cubicBezTo>
                  <a:close/>
                </a:path>
              </a:pathLst>
            </a:custGeom>
            <a:gradFill flip="none" rotWithShape="1">
              <a:gsLst>
                <a:gs pos="12000">
                  <a:srgbClr val="FFC000"/>
                </a:gs>
                <a:gs pos="0">
                  <a:srgbClr val="FFC000"/>
                </a:gs>
                <a:gs pos="41000">
                  <a:srgbClr val="7030A0"/>
                </a:gs>
                <a:gs pos="63000">
                  <a:srgbClr val="002060"/>
                </a:gs>
                <a:gs pos="100000">
                  <a:srgbClr val="7030A0"/>
                </a:gs>
              </a:gsLst>
              <a:lin ang="27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755D87EF-AAE1-8820-83A8-32DA810FC50E}"/>
                </a:ext>
              </a:extLst>
            </p:cNvPr>
            <p:cNvSpPr/>
            <p:nvPr/>
          </p:nvSpPr>
          <p:spPr>
            <a:xfrm rot="16565669">
              <a:off x="2690173" y="2693126"/>
              <a:ext cx="430462" cy="430462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8E742A-81A2-B07B-3DCF-5E9D11B30548}"/>
              </a:ext>
            </a:extLst>
          </p:cNvPr>
          <p:cNvGrpSpPr/>
          <p:nvPr/>
        </p:nvGrpSpPr>
        <p:grpSpPr>
          <a:xfrm>
            <a:off x="4599899" y="3442762"/>
            <a:ext cx="3202830" cy="1872680"/>
            <a:chOff x="2977755" y="4282730"/>
            <a:chExt cx="2456127" cy="143608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4355355-AED3-0DAB-9816-C319D1FC53A6}"/>
                </a:ext>
              </a:extLst>
            </p:cNvPr>
            <p:cNvSpPr/>
            <p:nvPr/>
          </p:nvSpPr>
          <p:spPr>
            <a:xfrm rot="17703559">
              <a:off x="3487776" y="3772709"/>
              <a:ext cx="1436086" cy="2456127"/>
            </a:xfrm>
            <a:custGeom>
              <a:avLst/>
              <a:gdLst>
                <a:gd name="connsiteX0" fmla="*/ 1376490 w 1436086"/>
                <a:gd name="connsiteY0" fmla="*/ 921569 h 2456127"/>
                <a:gd name="connsiteX1" fmla="*/ 1392185 w 1436086"/>
                <a:gd name="connsiteY1" fmla="*/ 966156 h 2456127"/>
                <a:gd name="connsiteX2" fmla="*/ 1396798 w 1436086"/>
                <a:gd name="connsiteY2" fmla="*/ 999387 h 2456127"/>
                <a:gd name="connsiteX3" fmla="*/ 1397510 w 1436086"/>
                <a:gd name="connsiteY3" fmla="*/ 999387 h 2456127"/>
                <a:gd name="connsiteX4" fmla="*/ 1397710 w 1436086"/>
                <a:gd name="connsiteY4" fmla="*/ 1005952 h 2456127"/>
                <a:gd name="connsiteX5" fmla="*/ 1398492 w 1436086"/>
                <a:gd name="connsiteY5" fmla="*/ 1011587 h 2456127"/>
                <a:gd name="connsiteX6" fmla="*/ 1398091 w 1436086"/>
                <a:gd name="connsiteY6" fmla="*/ 1018458 h 2456127"/>
                <a:gd name="connsiteX7" fmla="*/ 1432758 w 1436086"/>
                <a:gd name="connsiteY7" fmla="*/ 2156559 h 2456127"/>
                <a:gd name="connsiteX8" fmla="*/ 1436086 w 1436086"/>
                <a:gd name="connsiteY8" fmla="*/ 2188733 h 2456127"/>
                <a:gd name="connsiteX9" fmla="*/ 1170081 w 1436086"/>
                <a:gd name="connsiteY9" fmla="*/ 2456127 h 2456127"/>
                <a:gd name="connsiteX10" fmla="*/ 902687 w 1436086"/>
                <a:gd name="connsiteY10" fmla="*/ 2190121 h 2456127"/>
                <a:gd name="connsiteX11" fmla="*/ 906665 w 1436086"/>
                <a:gd name="connsiteY11" fmla="*/ 2149611 h 2456127"/>
                <a:gd name="connsiteX12" fmla="*/ 937816 w 1436086"/>
                <a:gd name="connsiteY12" fmla="*/ 1126944 h 2456127"/>
                <a:gd name="connsiteX13" fmla="*/ 140740 w 1436086"/>
                <a:gd name="connsiteY13" fmla="*/ 501820 h 2456127"/>
                <a:gd name="connsiteX14" fmla="*/ 140543 w 1436086"/>
                <a:gd name="connsiteY14" fmla="*/ 501738 h 2456127"/>
                <a:gd name="connsiteX15" fmla="*/ 95807 w 1436086"/>
                <a:gd name="connsiteY15" fmla="*/ 471456 h 2456127"/>
                <a:gd name="connsiteX16" fmla="*/ 61956 w 1436086"/>
                <a:gd name="connsiteY16" fmla="*/ 95807 h 2456127"/>
                <a:gd name="connsiteX17" fmla="*/ 437605 w 1436086"/>
                <a:gd name="connsiteY17" fmla="*/ 61956 h 2456127"/>
                <a:gd name="connsiteX18" fmla="*/ 451087 w 1436086"/>
                <a:gd name="connsiteY18" fmla="*/ 75727 h 2456127"/>
                <a:gd name="connsiteX19" fmla="*/ 1314249 w 1436086"/>
                <a:gd name="connsiteY19" fmla="*/ 841957 h 2456127"/>
                <a:gd name="connsiteX20" fmla="*/ 1321287 w 1436086"/>
                <a:gd name="connsiteY20" fmla="*/ 847138 h 2456127"/>
                <a:gd name="connsiteX21" fmla="*/ 1376490 w 1436086"/>
                <a:gd name="connsiteY21" fmla="*/ 921569 h 245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6086" h="2456127">
                  <a:moveTo>
                    <a:pt x="1376490" y="921569"/>
                  </a:moveTo>
                  <a:cubicBezTo>
                    <a:pt x="1383336" y="936152"/>
                    <a:pt x="1388543" y="951084"/>
                    <a:pt x="1392185" y="966156"/>
                  </a:cubicBezTo>
                  <a:lnTo>
                    <a:pt x="1396798" y="999387"/>
                  </a:lnTo>
                  <a:lnTo>
                    <a:pt x="1397510" y="999387"/>
                  </a:lnTo>
                  <a:lnTo>
                    <a:pt x="1397710" y="1005952"/>
                  </a:lnTo>
                  <a:lnTo>
                    <a:pt x="1398492" y="1011587"/>
                  </a:lnTo>
                  <a:lnTo>
                    <a:pt x="1398091" y="1018458"/>
                  </a:lnTo>
                  <a:lnTo>
                    <a:pt x="1432758" y="2156559"/>
                  </a:lnTo>
                  <a:lnTo>
                    <a:pt x="1436086" y="2188733"/>
                  </a:lnTo>
                  <a:cubicBezTo>
                    <a:pt x="1436469" y="2336026"/>
                    <a:pt x="1317375" y="2455743"/>
                    <a:pt x="1170081" y="2456127"/>
                  </a:cubicBezTo>
                  <a:cubicBezTo>
                    <a:pt x="1022787" y="2456510"/>
                    <a:pt x="903071" y="2337415"/>
                    <a:pt x="902687" y="2190121"/>
                  </a:cubicBezTo>
                  <a:lnTo>
                    <a:pt x="906665" y="2149611"/>
                  </a:lnTo>
                  <a:lnTo>
                    <a:pt x="937816" y="1126944"/>
                  </a:lnTo>
                  <a:lnTo>
                    <a:pt x="140740" y="501820"/>
                  </a:lnTo>
                  <a:lnTo>
                    <a:pt x="140543" y="501738"/>
                  </a:lnTo>
                  <a:cubicBezTo>
                    <a:pt x="124938" y="493340"/>
                    <a:pt x="109942" y="483254"/>
                    <a:pt x="95807" y="471456"/>
                  </a:cubicBezTo>
                  <a:cubicBezTo>
                    <a:pt x="-17273" y="377071"/>
                    <a:pt x="-32428" y="208887"/>
                    <a:pt x="61956" y="95807"/>
                  </a:cubicBezTo>
                  <a:cubicBezTo>
                    <a:pt x="156341" y="-17273"/>
                    <a:pt x="324525" y="-32429"/>
                    <a:pt x="437605" y="61956"/>
                  </a:cubicBezTo>
                  <a:lnTo>
                    <a:pt x="451087" y="75727"/>
                  </a:lnTo>
                  <a:lnTo>
                    <a:pt x="1314249" y="841957"/>
                  </a:lnTo>
                  <a:lnTo>
                    <a:pt x="1321287" y="847138"/>
                  </a:lnTo>
                  <a:cubicBezTo>
                    <a:pt x="1343841" y="867392"/>
                    <a:pt x="1362797" y="892403"/>
                    <a:pt x="1376490" y="921569"/>
                  </a:cubicBezTo>
                  <a:close/>
                </a:path>
              </a:pathLst>
            </a:custGeom>
            <a:gradFill flip="none" rotWithShape="1">
              <a:gsLst>
                <a:gs pos="12000">
                  <a:srgbClr val="FFC000"/>
                </a:gs>
                <a:gs pos="0">
                  <a:srgbClr val="FFC000"/>
                </a:gs>
                <a:gs pos="41000">
                  <a:schemeClr val="accent2"/>
                </a:gs>
                <a:gs pos="63000">
                  <a:schemeClr val="tx2">
                    <a:lumMod val="75000"/>
                    <a:lumOff val="25000"/>
                  </a:schemeClr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4E08AA1-33FA-E3AB-3FB7-5DCC9DBF96BC}"/>
                </a:ext>
              </a:extLst>
            </p:cNvPr>
            <p:cNvSpPr/>
            <p:nvPr/>
          </p:nvSpPr>
          <p:spPr>
            <a:xfrm rot="1325484">
              <a:off x="5022356" y="4831967"/>
              <a:ext cx="366873" cy="366873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56CEB5-6D0E-F698-EB56-0073D8F03640}"/>
              </a:ext>
            </a:extLst>
          </p:cNvPr>
          <p:cNvSpPr/>
          <p:nvPr/>
        </p:nvSpPr>
        <p:spPr>
          <a:xfrm rot="401353">
            <a:off x="5342948" y="1457909"/>
            <a:ext cx="1978119" cy="3428414"/>
          </a:xfrm>
          <a:custGeom>
            <a:avLst/>
            <a:gdLst/>
            <a:ahLst/>
            <a:cxnLst/>
            <a:rect l="l" t="t" r="r" b="b"/>
            <a:pathLst>
              <a:path w="3086853" h="3428414">
                <a:moveTo>
                  <a:pt x="1564774" y="2706868"/>
                </a:moveTo>
                <a:cubicBezTo>
                  <a:pt x="1707091" y="2706868"/>
                  <a:pt x="1841580" y="2732485"/>
                  <a:pt x="1968242" y="2783719"/>
                </a:cubicBezTo>
                <a:cubicBezTo>
                  <a:pt x="2107713" y="2842069"/>
                  <a:pt x="2177448" y="2911092"/>
                  <a:pt x="2177448" y="2990790"/>
                </a:cubicBezTo>
                <a:cubicBezTo>
                  <a:pt x="2177448" y="3066218"/>
                  <a:pt x="2088500" y="3149473"/>
                  <a:pt x="1910604" y="3240556"/>
                </a:cubicBezTo>
                <a:cubicBezTo>
                  <a:pt x="1749786" y="3323100"/>
                  <a:pt x="1589679" y="3379315"/>
                  <a:pt x="1430284" y="3409202"/>
                </a:cubicBezTo>
                <a:cubicBezTo>
                  <a:pt x="1369088" y="3422010"/>
                  <a:pt x="1309315" y="3428414"/>
                  <a:pt x="1250965" y="3428414"/>
                </a:cubicBezTo>
                <a:cubicBezTo>
                  <a:pt x="1110071" y="3428414"/>
                  <a:pt x="995506" y="3392835"/>
                  <a:pt x="907270" y="3321677"/>
                </a:cubicBezTo>
                <a:cubicBezTo>
                  <a:pt x="821880" y="3254788"/>
                  <a:pt x="779185" y="3172244"/>
                  <a:pt x="779185" y="3074045"/>
                </a:cubicBezTo>
                <a:cubicBezTo>
                  <a:pt x="779185" y="2951653"/>
                  <a:pt x="889480" y="2857012"/>
                  <a:pt x="1110071" y="2790123"/>
                </a:cubicBezTo>
                <a:cubicBezTo>
                  <a:pt x="1290814" y="2734619"/>
                  <a:pt x="1442381" y="2706868"/>
                  <a:pt x="1564774" y="2706868"/>
                </a:cubicBezTo>
                <a:close/>
                <a:moveTo>
                  <a:pt x="1505001" y="0"/>
                </a:moveTo>
                <a:cubicBezTo>
                  <a:pt x="1940490" y="0"/>
                  <a:pt x="2296994" y="77563"/>
                  <a:pt x="2574512" y="232688"/>
                </a:cubicBezTo>
                <a:cubicBezTo>
                  <a:pt x="2816451" y="369313"/>
                  <a:pt x="2966595" y="542228"/>
                  <a:pt x="3024945" y="751434"/>
                </a:cubicBezTo>
                <a:cubicBezTo>
                  <a:pt x="3066217" y="899443"/>
                  <a:pt x="3086853" y="1021836"/>
                  <a:pt x="3086853" y="1118611"/>
                </a:cubicBezTo>
                <a:cubicBezTo>
                  <a:pt x="3086853" y="1285122"/>
                  <a:pt x="3038465" y="1413207"/>
                  <a:pt x="2941690" y="1502867"/>
                </a:cubicBezTo>
                <a:cubicBezTo>
                  <a:pt x="2824990" y="1613874"/>
                  <a:pt x="2627170" y="1669377"/>
                  <a:pt x="2348228" y="1669377"/>
                </a:cubicBezTo>
                <a:cubicBezTo>
                  <a:pt x="2231529" y="1669377"/>
                  <a:pt x="2106290" y="1660838"/>
                  <a:pt x="1972512" y="1643760"/>
                </a:cubicBezTo>
                <a:cubicBezTo>
                  <a:pt x="1905623" y="1635221"/>
                  <a:pt x="1845850" y="1630952"/>
                  <a:pt x="1793193" y="1630952"/>
                </a:cubicBezTo>
                <a:cubicBezTo>
                  <a:pt x="1545561" y="1630952"/>
                  <a:pt x="1403956" y="1714207"/>
                  <a:pt x="1368377" y="1880718"/>
                </a:cubicBezTo>
                <a:cubicBezTo>
                  <a:pt x="1362684" y="1907758"/>
                  <a:pt x="1359838" y="1938356"/>
                  <a:pt x="1359838" y="1972512"/>
                </a:cubicBezTo>
                <a:cubicBezTo>
                  <a:pt x="1359838" y="2072135"/>
                  <a:pt x="1408225" y="2227971"/>
                  <a:pt x="1505001" y="2440023"/>
                </a:cubicBezTo>
                <a:cubicBezTo>
                  <a:pt x="1369800" y="2495527"/>
                  <a:pt x="1244561" y="2523279"/>
                  <a:pt x="1129284" y="2523279"/>
                </a:cubicBezTo>
                <a:cubicBezTo>
                  <a:pt x="1058126" y="2523279"/>
                  <a:pt x="1008315" y="2509759"/>
                  <a:pt x="979851" y="2482718"/>
                </a:cubicBezTo>
                <a:cubicBezTo>
                  <a:pt x="679563" y="2209470"/>
                  <a:pt x="529418" y="1964685"/>
                  <a:pt x="529418" y="1748363"/>
                </a:cubicBezTo>
                <a:cubicBezTo>
                  <a:pt x="529418" y="1643049"/>
                  <a:pt x="569623" y="1559082"/>
                  <a:pt x="650032" y="1496463"/>
                </a:cubicBezTo>
                <a:cubicBezTo>
                  <a:pt x="730441" y="1433843"/>
                  <a:pt x="843227" y="1402533"/>
                  <a:pt x="988390" y="1402533"/>
                </a:cubicBezTo>
                <a:cubicBezTo>
                  <a:pt x="1006892" y="1402533"/>
                  <a:pt x="1034643" y="1403245"/>
                  <a:pt x="1071646" y="1404668"/>
                </a:cubicBezTo>
                <a:cubicBezTo>
                  <a:pt x="1108648" y="1406091"/>
                  <a:pt x="1136400" y="1406803"/>
                  <a:pt x="1154901" y="1406803"/>
                </a:cubicBezTo>
                <a:cubicBezTo>
                  <a:pt x="1362684" y="1406803"/>
                  <a:pt x="1527060" y="1377628"/>
                  <a:pt x="1648029" y="1319278"/>
                </a:cubicBezTo>
                <a:cubicBezTo>
                  <a:pt x="1757613" y="1268044"/>
                  <a:pt x="1840157" y="1181942"/>
                  <a:pt x="1895661" y="1060973"/>
                </a:cubicBezTo>
                <a:cubicBezTo>
                  <a:pt x="1932663" y="981275"/>
                  <a:pt x="1969665" y="848921"/>
                  <a:pt x="2006668" y="663909"/>
                </a:cubicBezTo>
                <a:cubicBezTo>
                  <a:pt x="2015207" y="621214"/>
                  <a:pt x="2019476" y="582076"/>
                  <a:pt x="2019476" y="546497"/>
                </a:cubicBezTo>
                <a:cubicBezTo>
                  <a:pt x="2019476" y="307405"/>
                  <a:pt x="1824502" y="187859"/>
                  <a:pt x="1434554" y="187859"/>
                </a:cubicBezTo>
                <a:cubicBezTo>
                  <a:pt x="1290814" y="187859"/>
                  <a:pt x="1160238" y="203158"/>
                  <a:pt x="1042827" y="233756"/>
                </a:cubicBezTo>
                <a:cubicBezTo>
                  <a:pt x="925415" y="264354"/>
                  <a:pt x="866710" y="298866"/>
                  <a:pt x="866710" y="337291"/>
                </a:cubicBezTo>
                <a:cubicBezTo>
                  <a:pt x="866710" y="364332"/>
                  <a:pt x="927906" y="396353"/>
                  <a:pt x="1050298" y="433355"/>
                </a:cubicBezTo>
                <a:cubicBezTo>
                  <a:pt x="1347741" y="523015"/>
                  <a:pt x="1496462" y="637580"/>
                  <a:pt x="1496462" y="777051"/>
                </a:cubicBezTo>
                <a:cubicBezTo>
                  <a:pt x="1496462" y="846786"/>
                  <a:pt x="1418187" y="919367"/>
                  <a:pt x="1261639" y="994796"/>
                </a:cubicBezTo>
                <a:cubicBezTo>
                  <a:pt x="1083743" y="1080186"/>
                  <a:pt x="881653" y="1122881"/>
                  <a:pt x="655369" y="1122881"/>
                </a:cubicBezTo>
                <a:cubicBezTo>
                  <a:pt x="218456" y="1122881"/>
                  <a:pt x="0" y="979141"/>
                  <a:pt x="0" y="691661"/>
                </a:cubicBezTo>
                <a:cubicBezTo>
                  <a:pt x="0" y="498109"/>
                  <a:pt x="137335" y="335868"/>
                  <a:pt x="412007" y="204937"/>
                </a:cubicBezTo>
                <a:cubicBezTo>
                  <a:pt x="698064" y="68312"/>
                  <a:pt x="1062395" y="0"/>
                  <a:pt x="1505001" y="0"/>
                </a:cubicBezTo>
                <a:close/>
              </a:path>
            </a:pathLst>
          </a:custGeom>
          <a:gradFill flip="none" rotWithShape="1">
            <a:gsLst>
              <a:gs pos="44960">
                <a:schemeClr val="accent3">
                  <a:lumMod val="75000"/>
                </a:schemeClr>
              </a:gs>
              <a:gs pos="12000">
                <a:srgbClr val="23CF9F"/>
              </a:gs>
              <a:gs pos="0">
                <a:srgbClr val="23CF9F"/>
              </a:gs>
              <a:gs pos="33000">
                <a:schemeClr val="accent3">
                  <a:lumMod val="75000"/>
                </a:schemeClr>
              </a:gs>
              <a:gs pos="57000">
                <a:schemeClr val="accent3">
                  <a:lumMod val="75000"/>
                </a:schemeClr>
              </a:gs>
              <a:gs pos="100000">
                <a:srgbClr val="23CF9F"/>
              </a:gs>
            </a:gsLst>
            <a:lin ang="5400000" scaled="1"/>
            <a:tileRect/>
          </a:gra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177800" sx="109000" sy="109000" algn="ctr" rotWithShape="0">
              <a:schemeClr val="tx1"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2C3A1C-37A0-E764-928B-B19E62DFC6D5}"/>
              </a:ext>
            </a:extLst>
          </p:cNvPr>
          <p:cNvSpPr txBox="1"/>
          <p:nvPr/>
        </p:nvSpPr>
        <p:spPr>
          <a:xfrm>
            <a:off x="3838776" y="1939088"/>
            <a:ext cx="4798108" cy="15696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DE" sz="9600" err="1">
                <a:solidFill>
                  <a:schemeClr val="bg1"/>
                </a:solidFill>
                <a:effectLst>
                  <a:outerShdw blurRad="190500" sx="105000" sy="105000" algn="ctr" rotWithShape="0">
                    <a:prstClr val="black"/>
                  </a:outerShdw>
                </a:effectLst>
                <a:latin typeface="Berlin Sans FB Demi" panose="020E0802020502020306" pitchFamily="34" charset="0"/>
              </a:rPr>
              <a:t>adQuest</a:t>
            </a:r>
            <a:endParaRPr lang="de-DE" sz="9600">
              <a:solidFill>
                <a:schemeClr val="bg1"/>
              </a:solidFill>
              <a:effectLst>
                <a:outerShdw blurRad="190500" sx="105000" sy="105000" algn="ctr" rotWithShape="0">
                  <a:prstClr val="black"/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068E43-0EBF-DDFF-50CC-C0DB92245B91}"/>
              </a:ext>
            </a:extLst>
          </p:cNvPr>
          <p:cNvSpPr txBox="1"/>
          <p:nvPr/>
        </p:nvSpPr>
        <p:spPr>
          <a:xfrm>
            <a:off x="4446668" y="3058425"/>
            <a:ext cx="350929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DE" sz="4400">
                <a:solidFill>
                  <a:schemeClr val="bg1"/>
                </a:solidFill>
                <a:effectLst>
                  <a:outerShdw blurRad="190500" sx="105000" sy="105000" algn="ctr" rotWithShape="0">
                    <a:prstClr val="black"/>
                  </a:outerShdw>
                </a:effectLst>
                <a:latin typeface="Berlin Sans FB Demi" panose="020E0802020502020306" pitchFamily="34" charset="0"/>
              </a:rPr>
              <a:t>Edge </a:t>
            </a:r>
            <a:r>
              <a:rPr lang="de-DE" sz="4400" err="1">
                <a:solidFill>
                  <a:schemeClr val="bg1"/>
                </a:solidFill>
                <a:effectLst>
                  <a:outerShdw blurRad="190500" sx="105000" sy="105000" algn="ctr" rotWithShape="0">
                    <a:prstClr val="black"/>
                  </a:outerShdw>
                </a:effectLst>
                <a:latin typeface="Berlin Sans FB Demi" panose="020E0802020502020306" pitchFamily="34" charset="0"/>
              </a:rPr>
              <a:t>of</a:t>
            </a:r>
            <a:r>
              <a:rPr lang="de-DE" sz="4400">
                <a:solidFill>
                  <a:schemeClr val="bg1"/>
                </a:solidFill>
                <a:effectLst>
                  <a:outerShdw blurRad="190500" sx="105000" sy="105000" algn="ctr" rotWithShape="0">
                    <a:prstClr val="black"/>
                  </a:outerShdw>
                </a:effectLst>
                <a:latin typeface="Berlin Sans FB Demi" panose="020E0802020502020306" pitchFamily="34" charset="0"/>
              </a:rPr>
              <a:t> </a:t>
            </a:r>
            <a:r>
              <a:rPr lang="de-DE" sz="4400" err="1">
                <a:solidFill>
                  <a:schemeClr val="bg1"/>
                </a:solidFill>
                <a:effectLst>
                  <a:outerShdw blurRad="190500" sx="105000" sy="105000" algn="ctr" rotWithShape="0">
                    <a:prstClr val="black"/>
                  </a:outerShdw>
                </a:effectLst>
                <a:latin typeface="Berlin Sans FB Demi" panose="020E0802020502020306" pitchFamily="34" charset="0"/>
              </a:rPr>
              <a:t>glory</a:t>
            </a:r>
            <a:endParaRPr lang="de-DE" sz="4400">
              <a:solidFill>
                <a:schemeClr val="bg1"/>
              </a:solidFill>
              <a:effectLst>
                <a:outerShdw blurRad="190500" sx="105000" sy="105000" algn="ctr" rotWithShape="0">
                  <a:prstClr val="black"/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5" name="Plaque 34">
            <a:extLst>
              <a:ext uri="{FF2B5EF4-FFF2-40B4-BE49-F238E27FC236}">
                <a16:creationId xmlns:a16="http://schemas.microsoft.com/office/drawing/2014/main" id="{6589EF7D-9B37-1E34-5A18-55ACFA7FD69F}"/>
              </a:ext>
            </a:extLst>
          </p:cNvPr>
          <p:cNvSpPr/>
          <p:nvPr/>
        </p:nvSpPr>
        <p:spPr>
          <a:xfrm>
            <a:off x="6881863" y="611128"/>
            <a:ext cx="623658" cy="623658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Plaque 35">
            <a:extLst>
              <a:ext uri="{FF2B5EF4-FFF2-40B4-BE49-F238E27FC236}">
                <a16:creationId xmlns:a16="http://schemas.microsoft.com/office/drawing/2014/main" id="{5086E53A-E69C-02DD-BEAE-53BBDA88D442}"/>
              </a:ext>
            </a:extLst>
          </p:cNvPr>
          <p:cNvSpPr/>
          <p:nvPr/>
        </p:nvSpPr>
        <p:spPr>
          <a:xfrm>
            <a:off x="4838174" y="832570"/>
            <a:ext cx="522454" cy="522454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laque 36">
            <a:extLst>
              <a:ext uri="{FF2B5EF4-FFF2-40B4-BE49-F238E27FC236}">
                <a16:creationId xmlns:a16="http://schemas.microsoft.com/office/drawing/2014/main" id="{B8A20E9F-157F-A62F-BBCF-5652E0FE8D72}"/>
              </a:ext>
            </a:extLst>
          </p:cNvPr>
          <p:cNvSpPr/>
          <p:nvPr/>
        </p:nvSpPr>
        <p:spPr>
          <a:xfrm>
            <a:off x="8105026" y="3806496"/>
            <a:ext cx="522454" cy="522454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laque 37">
            <a:extLst>
              <a:ext uri="{FF2B5EF4-FFF2-40B4-BE49-F238E27FC236}">
                <a16:creationId xmlns:a16="http://schemas.microsoft.com/office/drawing/2014/main" id="{862AA290-BA78-D977-F41D-2792A0AD47D3}"/>
              </a:ext>
            </a:extLst>
          </p:cNvPr>
          <p:cNvSpPr/>
          <p:nvPr/>
        </p:nvSpPr>
        <p:spPr>
          <a:xfrm>
            <a:off x="3555115" y="3875726"/>
            <a:ext cx="522454" cy="52245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laque 38">
            <a:extLst>
              <a:ext uri="{FF2B5EF4-FFF2-40B4-BE49-F238E27FC236}">
                <a16:creationId xmlns:a16="http://schemas.microsoft.com/office/drawing/2014/main" id="{2A8B9102-8D58-BC9B-D0B5-C00F3A1732B2}"/>
              </a:ext>
            </a:extLst>
          </p:cNvPr>
          <p:cNvSpPr/>
          <p:nvPr/>
        </p:nvSpPr>
        <p:spPr>
          <a:xfrm>
            <a:off x="6597859" y="4586992"/>
            <a:ext cx="522454" cy="522454"/>
          </a:xfrm>
          <a:prstGeom prst="plaque">
            <a:avLst>
              <a:gd name="adj" fmla="val 50000"/>
            </a:avLst>
          </a:prstGeom>
          <a:noFill/>
          <a:ln>
            <a:solidFill>
              <a:srgbClr val="197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laque 39">
            <a:extLst>
              <a:ext uri="{FF2B5EF4-FFF2-40B4-BE49-F238E27FC236}">
                <a16:creationId xmlns:a16="http://schemas.microsoft.com/office/drawing/2014/main" id="{CAA7C94B-D275-1347-3EAF-D1FBDCBC5E1F}"/>
              </a:ext>
            </a:extLst>
          </p:cNvPr>
          <p:cNvSpPr/>
          <p:nvPr/>
        </p:nvSpPr>
        <p:spPr>
          <a:xfrm>
            <a:off x="6212414" y="668869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laque 40">
            <a:extLst>
              <a:ext uri="{FF2B5EF4-FFF2-40B4-BE49-F238E27FC236}">
                <a16:creationId xmlns:a16="http://schemas.microsoft.com/office/drawing/2014/main" id="{23EA7966-B5D0-1AD4-8A94-9ECAA2008916}"/>
              </a:ext>
            </a:extLst>
          </p:cNvPr>
          <p:cNvSpPr/>
          <p:nvPr/>
        </p:nvSpPr>
        <p:spPr>
          <a:xfrm>
            <a:off x="5522291" y="1189212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laque 41">
            <a:extLst>
              <a:ext uri="{FF2B5EF4-FFF2-40B4-BE49-F238E27FC236}">
                <a16:creationId xmlns:a16="http://schemas.microsoft.com/office/drawing/2014/main" id="{99C3BDC8-69B7-2299-72D4-576C68047621}"/>
              </a:ext>
            </a:extLst>
          </p:cNvPr>
          <p:cNvSpPr/>
          <p:nvPr/>
        </p:nvSpPr>
        <p:spPr>
          <a:xfrm>
            <a:off x="4093739" y="3659611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laque 42">
            <a:extLst>
              <a:ext uri="{FF2B5EF4-FFF2-40B4-BE49-F238E27FC236}">
                <a16:creationId xmlns:a16="http://schemas.microsoft.com/office/drawing/2014/main" id="{888C62F3-62A3-EE87-E1AB-0789CE512E0B}"/>
              </a:ext>
            </a:extLst>
          </p:cNvPr>
          <p:cNvSpPr/>
          <p:nvPr/>
        </p:nvSpPr>
        <p:spPr>
          <a:xfrm>
            <a:off x="8162169" y="3409820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laque 43">
            <a:extLst>
              <a:ext uri="{FF2B5EF4-FFF2-40B4-BE49-F238E27FC236}">
                <a16:creationId xmlns:a16="http://schemas.microsoft.com/office/drawing/2014/main" id="{A458F9A4-099C-A31D-19F4-139E7F35F7F1}"/>
              </a:ext>
            </a:extLst>
          </p:cNvPr>
          <p:cNvSpPr/>
          <p:nvPr/>
        </p:nvSpPr>
        <p:spPr>
          <a:xfrm>
            <a:off x="8416236" y="1824625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Plaque 44">
            <a:extLst>
              <a:ext uri="{FF2B5EF4-FFF2-40B4-BE49-F238E27FC236}">
                <a16:creationId xmlns:a16="http://schemas.microsoft.com/office/drawing/2014/main" id="{8E60C08D-B327-17D1-A326-8999C808EE13}"/>
              </a:ext>
            </a:extLst>
          </p:cNvPr>
          <p:cNvSpPr/>
          <p:nvPr/>
        </p:nvSpPr>
        <p:spPr>
          <a:xfrm>
            <a:off x="4214831" y="4759974"/>
            <a:ext cx="211244" cy="211244"/>
          </a:xfrm>
          <a:prstGeom prst="plaqu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Plaque 45">
            <a:extLst>
              <a:ext uri="{FF2B5EF4-FFF2-40B4-BE49-F238E27FC236}">
                <a16:creationId xmlns:a16="http://schemas.microsoft.com/office/drawing/2014/main" id="{76BD6D05-F0AF-5428-AA82-19F17D89F38F}"/>
              </a:ext>
            </a:extLst>
          </p:cNvPr>
          <p:cNvSpPr/>
          <p:nvPr/>
        </p:nvSpPr>
        <p:spPr>
          <a:xfrm>
            <a:off x="4100228" y="757783"/>
            <a:ext cx="122330" cy="122330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laque 46">
            <a:extLst>
              <a:ext uri="{FF2B5EF4-FFF2-40B4-BE49-F238E27FC236}">
                <a16:creationId xmlns:a16="http://schemas.microsoft.com/office/drawing/2014/main" id="{672D5BBD-4B41-7C2A-E887-342BBBACBDB6}"/>
              </a:ext>
            </a:extLst>
          </p:cNvPr>
          <p:cNvSpPr/>
          <p:nvPr/>
        </p:nvSpPr>
        <p:spPr>
          <a:xfrm>
            <a:off x="3621640" y="3557408"/>
            <a:ext cx="122330" cy="122330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laque 47">
            <a:extLst>
              <a:ext uri="{FF2B5EF4-FFF2-40B4-BE49-F238E27FC236}">
                <a16:creationId xmlns:a16="http://schemas.microsoft.com/office/drawing/2014/main" id="{E3EDA6A1-2BB5-DA9D-9073-47F0198844D7}"/>
              </a:ext>
            </a:extLst>
          </p:cNvPr>
          <p:cNvSpPr/>
          <p:nvPr/>
        </p:nvSpPr>
        <p:spPr>
          <a:xfrm>
            <a:off x="8156182" y="1974704"/>
            <a:ext cx="122330" cy="122330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Plaque 48">
            <a:extLst>
              <a:ext uri="{FF2B5EF4-FFF2-40B4-BE49-F238E27FC236}">
                <a16:creationId xmlns:a16="http://schemas.microsoft.com/office/drawing/2014/main" id="{DFAFB310-D265-8A84-7062-9632AFB034FA}"/>
              </a:ext>
            </a:extLst>
          </p:cNvPr>
          <p:cNvSpPr/>
          <p:nvPr/>
        </p:nvSpPr>
        <p:spPr>
          <a:xfrm>
            <a:off x="7802533" y="682114"/>
            <a:ext cx="122330" cy="122330"/>
          </a:xfrm>
          <a:prstGeom prst="plaque">
            <a:avLst>
              <a:gd name="adj" fmla="val 50000"/>
            </a:avLst>
          </a:prstGeom>
          <a:solidFill>
            <a:srgbClr val="FCE7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2" descr="Adesso Management | Profil | Unternehmen - boerse.de">
            <a:extLst>
              <a:ext uri="{FF2B5EF4-FFF2-40B4-BE49-F238E27FC236}">
                <a16:creationId xmlns:a16="http://schemas.microsoft.com/office/drawing/2014/main" id="{8F832998-8A89-5D6F-A216-EE53300AA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22" y="1613477"/>
            <a:ext cx="4896261" cy="193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A4F31BF-D647-0F0E-86F5-6D5B33068749}"/>
              </a:ext>
            </a:extLst>
          </p:cNvPr>
          <p:cNvSpPr/>
          <p:nvPr/>
        </p:nvSpPr>
        <p:spPr>
          <a:xfrm>
            <a:off x="4229265" y="3057955"/>
            <a:ext cx="2971635" cy="332470"/>
          </a:xfrm>
          <a:custGeom>
            <a:avLst/>
            <a:gdLst>
              <a:gd name="connsiteX0" fmla="*/ 720193 w 3071234"/>
              <a:gd name="connsiteY0" fmla="*/ 181652 h 332470"/>
              <a:gd name="connsiteX1" fmla="*/ 701110 w 3071234"/>
              <a:gd name="connsiteY1" fmla="*/ 186814 h 332470"/>
              <a:gd name="connsiteX2" fmla="*/ 695559 w 3071234"/>
              <a:gd name="connsiteY2" fmla="*/ 205618 h 332470"/>
              <a:gd name="connsiteX3" fmla="*/ 696426 w 3071234"/>
              <a:gd name="connsiteY3" fmla="*/ 217418 h 332470"/>
              <a:gd name="connsiteX4" fmla="*/ 699722 w 3071234"/>
              <a:gd name="connsiteY4" fmla="*/ 225346 h 332470"/>
              <a:gd name="connsiteX5" fmla="*/ 706835 w 3071234"/>
              <a:gd name="connsiteY5" fmla="*/ 229955 h 332470"/>
              <a:gd name="connsiteX6" fmla="*/ 719499 w 3071234"/>
              <a:gd name="connsiteY6" fmla="*/ 231429 h 332470"/>
              <a:gd name="connsiteX7" fmla="*/ 742051 w 3071234"/>
              <a:gd name="connsiteY7" fmla="*/ 227372 h 332470"/>
              <a:gd name="connsiteX8" fmla="*/ 763216 w 3071234"/>
              <a:gd name="connsiteY8" fmla="*/ 216681 h 332470"/>
              <a:gd name="connsiteX9" fmla="*/ 763216 w 3071234"/>
              <a:gd name="connsiteY9" fmla="*/ 181652 h 332470"/>
              <a:gd name="connsiteX10" fmla="*/ 2941470 w 3071234"/>
              <a:gd name="connsiteY10" fmla="*/ 138327 h 332470"/>
              <a:gd name="connsiteX11" fmla="*/ 2970615 w 3071234"/>
              <a:gd name="connsiteY11" fmla="*/ 138327 h 332470"/>
              <a:gd name="connsiteX12" fmla="*/ 2970615 w 3071234"/>
              <a:gd name="connsiteY12" fmla="*/ 150448 h 332470"/>
              <a:gd name="connsiteX13" fmla="*/ 3043130 w 3071234"/>
              <a:gd name="connsiteY13" fmla="*/ 150448 h 332470"/>
              <a:gd name="connsiteX14" fmla="*/ 3043130 w 3071234"/>
              <a:gd name="connsiteY14" fmla="*/ 138327 h 332470"/>
              <a:gd name="connsiteX15" fmla="*/ 3071208 w 3071234"/>
              <a:gd name="connsiteY15" fmla="*/ 138327 h 332470"/>
              <a:gd name="connsiteX16" fmla="*/ 3071234 w 3071234"/>
              <a:gd name="connsiteY16" fmla="*/ 138560 h 332470"/>
              <a:gd name="connsiteX17" fmla="*/ 3071234 w 3071234"/>
              <a:gd name="connsiteY17" fmla="*/ 176451 h 332470"/>
              <a:gd name="connsiteX18" fmla="*/ 2970615 w 3071234"/>
              <a:gd name="connsiteY18" fmla="*/ 176451 h 332470"/>
              <a:gd name="connsiteX19" fmla="*/ 2970615 w 3071234"/>
              <a:gd name="connsiteY19" fmla="*/ 191577 h 332470"/>
              <a:gd name="connsiteX20" fmla="*/ 2972351 w 3071234"/>
              <a:gd name="connsiteY20" fmla="*/ 209843 h 332470"/>
              <a:gd name="connsiteX21" fmla="*/ 2978422 w 3071234"/>
              <a:gd name="connsiteY21" fmla="*/ 222203 h 332470"/>
              <a:gd name="connsiteX22" fmla="*/ 2990566 w 3071234"/>
              <a:gd name="connsiteY22" fmla="*/ 229215 h 332470"/>
              <a:gd name="connsiteX23" fmla="*/ 3010863 w 3071234"/>
              <a:gd name="connsiteY23" fmla="*/ 231429 h 332470"/>
              <a:gd name="connsiteX24" fmla="*/ 3036885 w 3071234"/>
              <a:gd name="connsiteY24" fmla="*/ 229200 h 332470"/>
              <a:gd name="connsiteX25" fmla="*/ 3064294 w 3071234"/>
              <a:gd name="connsiteY25" fmla="*/ 222885 h 332470"/>
              <a:gd name="connsiteX26" fmla="*/ 3068112 w 3071234"/>
              <a:gd name="connsiteY26" fmla="*/ 248001 h 332470"/>
              <a:gd name="connsiteX27" fmla="*/ 3040181 w 3071234"/>
              <a:gd name="connsiteY27" fmla="*/ 255723 h 332470"/>
              <a:gd name="connsiteX28" fmla="*/ 3008434 w 3071234"/>
              <a:gd name="connsiteY28" fmla="*/ 258547 h 332470"/>
              <a:gd name="connsiteX29" fmla="*/ 2976861 w 3071234"/>
              <a:gd name="connsiteY29" fmla="*/ 253903 h 332470"/>
              <a:gd name="connsiteX30" fmla="*/ 2956217 w 3071234"/>
              <a:gd name="connsiteY30" fmla="*/ 240716 h 332470"/>
              <a:gd name="connsiteX31" fmla="*/ 2944940 w 3071234"/>
              <a:gd name="connsiteY31" fmla="*/ 219728 h 332470"/>
              <a:gd name="connsiteX32" fmla="*/ 2941470 w 3071234"/>
              <a:gd name="connsiteY32" fmla="*/ 192053 h 332470"/>
              <a:gd name="connsiteX33" fmla="*/ 2797393 w 3071234"/>
              <a:gd name="connsiteY33" fmla="*/ 138327 h 332470"/>
              <a:gd name="connsiteX34" fmla="*/ 2826538 w 3071234"/>
              <a:gd name="connsiteY34" fmla="*/ 138327 h 332470"/>
              <a:gd name="connsiteX35" fmla="*/ 2826538 w 3071234"/>
              <a:gd name="connsiteY35" fmla="*/ 194073 h 332470"/>
              <a:gd name="connsiteX36" fmla="*/ 2835038 w 3071234"/>
              <a:gd name="connsiteY36" fmla="*/ 223399 h 332470"/>
              <a:gd name="connsiteX37" fmla="*/ 2865397 w 3071234"/>
              <a:gd name="connsiteY37" fmla="*/ 231429 h 332470"/>
              <a:gd name="connsiteX38" fmla="*/ 2883440 w 3071234"/>
              <a:gd name="connsiteY38" fmla="*/ 230501 h 332470"/>
              <a:gd name="connsiteX39" fmla="*/ 2902522 w 3071234"/>
              <a:gd name="connsiteY39" fmla="*/ 227343 h 332470"/>
              <a:gd name="connsiteX40" fmla="*/ 2905297 w 3071234"/>
              <a:gd name="connsiteY40" fmla="*/ 253050 h 332470"/>
              <a:gd name="connsiteX41" fmla="*/ 2887256 w 3071234"/>
              <a:gd name="connsiteY41" fmla="*/ 256898 h 332470"/>
              <a:gd name="connsiteX42" fmla="*/ 2864703 w 3071234"/>
              <a:gd name="connsiteY42" fmla="*/ 258547 h 332470"/>
              <a:gd name="connsiteX43" fmla="*/ 2831222 w 3071234"/>
              <a:gd name="connsiteY43" fmla="*/ 254089 h 332470"/>
              <a:gd name="connsiteX44" fmla="*/ 2810751 w 3071234"/>
              <a:gd name="connsiteY44" fmla="*/ 241273 h 332470"/>
              <a:gd name="connsiteX45" fmla="*/ 2800342 w 3071234"/>
              <a:gd name="connsiteY45" fmla="*/ 220656 h 332470"/>
              <a:gd name="connsiteX46" fmla="*/ 2797393 w 3071234"/>
              <a:gd name="connsiteY46" fmla="*/ 192796 h 332470"/>
              <a:gd name="connsiteX47" fmla="*/ 2722984 w 3071234"/>
              <a:gd name="connsiteY47" fmla="*/ 138327 h 332470"/>
              <a:gd name="connsiteX48" fmla="*/ 2752128 w 3071234"/>
              <a:gd name="connsiteY48" fmla="*/ 138327 h 332470"/>
              <a:gd name="connsiteX49" fmla="*/ 2752128 w 3071234"/>
              <a:gd name="connsiteY49" fmla="*/ 254832 h 332470"/>
              <a:gd name="connsiteX50" fmla="*/ 2722984 w 3071234"/>
              <a:gd name="connsiteY50" fmla="*/ 254832 h 332470"/>
              <a:gd name="connsiteX51" fmla="*/ 2620977 w 3071234"/>
              <a:gd name="connsiteY51" fmla="*/ 138327 h 332470"/>
              <a:gd name="connsiteX52" fmla="*/ 2650122 w 3071234"/>
              <a:gd name="connsiteY52" fmla="*/ 138327 h 332470"/>
              <a:gd name="connsiteX53" fmla="*/ 2650122 w 3071234"/>
              <a:gd name="connsiteY53" fmla="*/ 254832 h 332470"/>
              <a:gd name="connsiteX54" fmla="*/ 2620977 w 3071234"/>
              <a:gd name="connsiteY54" fmla="*/ 254832 h 332470"/>
              <a:gd name="connsiteX55" fmla="*/ 2443270 w 3071234"/>
              <a:gd name="connsiteY55" fmla="*/ 138327 h 332470"/>
              <a:gd name="connsiteX56" fmla="*/ 2472415 w 3071234"/>
              <a:gd name="connsiteY56" fmla="*/ 138327 h 332470"/>
              <a:gd name="connsiteX57" fmla="*/ 2472415 w 3071234"/>
              <a:gd name="connsiteY57" fmla="*/ 150448 h 332470"/>
              <a:gd name="connsiteX58" fmla="*/ 2544930 w 3071234"/>
              <a:gd name="connsiteY58" fmla="*/ 150448 h 332470"/>
              <a:gd name="connsiteX59" fmla="*/ 2544930 w 3071234"/>
              <a:gd name="connsiteY59" fmla="*/ 138327 h 332470"/>
              <a:gd name="connsiteX60" fmla="*/ 2573008 w 3071234"/>
              <a:gd name="connsiteY60" fmla="*/ 138327 h 332470"/>
              <a:gd name="connsiteX61" fmla="*/ 2573034 w 3071234"/>
              <a:gd name="connsiteY61" fmla="*/ 138560 h 332470"/>
              <a:gd name="connsiteX62" fmla="*/ 2573034 w 3071234"/>
              <a:gd name="connsiteY62" fmla="*/ 176451 h 332470"/>
              <a:gd name="connsiteX63" fmla="*/ 2472415 w 3071234"/>
              <a:gd name="connsiteY63" fmla="*/ 176451 h 332470"/>
              <a:gd name="connsiteX64" fmla="*/ 2472415 w 3071234"/>
              <a:gd name="connsiteY64" fmla="*/ 191577 h 332470"/>
              <a:gd name="connsiteX65" fmla="*/ 2474151 w 3071234"/>
              <a:gd name="connsiteY65" fmla="*/ 209843 h 332470"/>
              <a:gd name="connsiteX66" fmla="*/ 2480222 w 3071234"/>
              <a:gd name="connsiteY66" fmla="*/ 222203 h 332470"/>
              <a:gd name="connsiteX67" fmla="*/ 2492366 w 3071234"/>
              <a:gd name="connsiteY67" fmla="*/ 229215 h 332470"/>
              <a:gd name="connsiteX68" fmla="*/ 2512663 w 3071234"/>
              <a:gd name="connsiteY68" fmla="*/ 231429 h 332470"/>
              <a:gd name="connsiteX69" fmla="*/ 2538685 w 3071234"/>
              <a:gd name="connsiteY69" fmla="*/ 229200 h 332470"/>
              <a:gd name="connsiteX70" fmla="*/ 2566094 w 3071234"/>
              <a:gd name="connsiteY70" fmla="*/ 222885 h 332470"/>
              <a:gd name="connsiteX71" fmla="*/ 2569912 w 3071234"/>
              <a:gd name="connsiteY71" fmla="*/ 248001 h 332470"/>
              <a:gd name="connsiteX72" fmla="*/ 2541981 w 3071234"/>
              <a:gd name="connsiteY72" fmla="*/ 255723 h 332470"/>
              <a:gd name="connsiteX73" fmla="*/ 2510234 w 3071234"/>
              <a:gd name="connsiteY73" fmla="*/ 258547 h 332470"/>
              <a:gd name="connsiteX74" fmla="*/ 2478661 w 3071234"/>
              <a:gd name="connsiteY74" fmla="*/ 253903 h 332470"/>
              <a:gd name="connsiteX75" fmla="*/ 2458017 w 3071234"/>
              <a:gd name="connsiteY75" fmla="*/ 240716 h 332470"/>
              <a:gd name="connsiteX76" fmla="*/ 2446740 w 3071234"/>
              <a:gd name="connsiteY76" fmla="*/ 219728 h 332470"/>
              <a:gd name="connsiteX77" fmla="*/ 2443270 w 3071234"/>
              <a:gd name="connsiteY77" fmla="*/ 192053 h 332470"/>
              <a:gd name="connsiteX78" fmla="*/ 2362980 w 3071234"/>
              <a:gd name="connsiteY78" fmla="*/ 138327 h 332470"/>
              <a:gd name="connsiteX79" fmla="*/ 2392125 w 3071234"/>
              <a:gd name="connsiteY79" fmla="*/ 138327 h 332470"/>
              <a:gd name="connsiteX80" fmla="*/ 2392125 w 3071234"/>
              <a:gd name="connsiteY80" fmla="*/ 254832 h 332470"/>
              <a:gd name="connsiteX81" fmla="*/ 2362980 w 3071234"/>
              <a:gd name="connsiteY81" fmla="*/ 254832 h 332470"/>
              <a:gd name="connsiteX82" fmla="*/ 2256223 w 3071234"/>
              <a:gd name="connsiteY82" fmla="*/ 138327 h 332470"/>
              <a:gd name="connsiteX83" fmla="*/ 2285368 w 3071234"/>
              <a:gd name="connsiteY83" fmla="*/ 138327 h 332470"/>
              <a:gd name="connsiteX84" fmla="*/ 2285368 w 3071234"/>
              <a:gd name="connsiteY84" fmla="*/ 254832 h 332470"/>
              <a:gd name="connsiteX85" fmla="*/ 2256223 w 3071234"/>
              <a:gd name="connsiteY85" fmla="*/ 254832 h 332470"/>
              <a:gd name="connsiteX86" fmla="*/ 2078517 w 3071234"/>
              <a:gd name="connsiteY86" fmla="*/ 138327 h 332470"/>
              <a:gd name="connsiteX87" fmla="*/ 2107662 w 3071234"/>
              <a:gd name="connsiteY87" fmla="*/ 138327 h 332470"/>
              <a:gd name="connsiteX88" fmla="*/ 2107662 w 3071234"/>
              <a:gd name="connsiteY88" fmla="*/ 150448 h 332470"/>
              <a:gd name="connsiteX89" fmla="*/ 2180176 w 3071234"/>
              <a:gd name="connsiteY89" fmla="*/ 150448 h 332470"/>
              <a:gd name="connsiteX90" fmla="*/ 2180176 w 3071234"/>
              <a:gd name="connsiteY90" fmla="*/ 138327 h 332470"/>
              <a:gd name="connsiteX91" fmla="*/ 2208255 w 3071234"/>
              <a:gd name="connsiteY91" fmla="*/ 138327 h 332470"/>
              <a:gd name="connsiteX92" fmla="*/ 2208281 w 3071234"/>
              <a:gd name="connsiteY92" fmla="*/ 138560 h 332470"/>
              <a:gd name="connsiteX93" fmla="*/ 2208281 w 3071234"/>
              <a:gd name="connsiteY93" fmla="*/ 176451 h 332470"/>
              <a:gd name="connsiteX94" fmla="*/ 2107662 w 3071234"/>
              <a:gd name="connsiteY94" fmla="*/ 176451 h 332470"/>
              <a:gd name="connsiteX95" fmla="*/ 2107662 w 3071234"/>
              <a:gd name="connsiteY95" fmla="*/ 191577 h 332470"/>
              <a:gd name="connsiteX96" fmla="*/ 2109397 w 3071234"/>
              <a:gd name="connsiteY96" fmla="*/ 209843 h 332470"/>
              <a:gd name="connsiteX97" fmla="*/ 2115468 w 3071234"/>
              <a:gd name="connsiteY97" fmla="*/ 222203 h 332470"/>
              <a:gd name="connsiteX98" fmla="*/ 2127612 w 3071234"/>
              <a:gd name="connsiteY98" fmla="*/ 229215 h 332470"/>
              <a:gd name="connsiteX99" fmla="*/ 2147909 w 3071234"/>
              <a:gd name="connsiteY99" fmla="*/ 231429 h 332470"/>
              <a:gd name="connsiteX100" fmla="*/ 2173931 w 3071234"/>
              <a:gd name="connsiteY100" fmla="*/ 229200 h 332470"/>
              <a:gd name="connsiteX101" fmla="*/ 2201341 w 3071234"/>
              <a:gd name="connsiteY101" fmla="*/ 222885 h 332470"/>
              <a:gd name="connsiteX102" fmla="*/ 2205158 w 3071234"/>
              <a:gd name="connsiteY102" fmla="*/ 248001 h 332470"/>
              <a:gd name="connsiteX103" fmla="*/ 2177228 w 3071234"/>
              <a:gd name="connsiteY103" fmla="*/ 255723 h 332470"/>
              <a:gd name="connsiteX104" fmla="*/ 2145481 w 3071234"/>
              <a:gd name="connsiteY104" fmla="*/ 258547 h 332470"/>
              <a:gd name="connsiteX105" fmla="*/ 2113907 w 3071234"/>
              <a:gd name="connsiteY105" fmla="*/ 253903 h 332470"/>
              <a:gd name="connsiteX106" fmla="*/ 2093263 w 3071234"/>
              <a:gd name="connsiteY106" fmla="*/ 240716 h 332470"/>
              <a:gd name="connsiteX107" fmla="*/ 2081987 w 3071234"/>
              <a:gd name="connsiteY107" fmla="*/ 219728 h 332470"/>
              <a:gd name="connsiteX108" fmla="*/ 2078517 w 3071234"/>
              <a:gd name="connsiteY108" fmla="*/ 192053 h 332470"/>
              <a:gd name="connsiteX109" fmla="*/ 1909263 w 3071234"/>
              <a:gd name="connsiteY109" fmla="*/ 138327 h 332470"/>
              <a:gd name="connsiteX110" fmla="*/ 1938407 w 3071234"/>
              <a:gd name="connsiteY110" fmla="*/ 138327 h 332470"/>
              <a:gd name="connsiteX111" fmla="*/ 1938407 w 3071234"/>
              <a:gd name="connsiteY111" fmla="*/ 225828 h 332470"/>
              <a:gd name="connsiteX112" fmla="*/ 1963042 w 3071234"/>
              <a:gd name="connsiteY112" fmla="*/ 229935 h 332470"/>
              <a:gd name="connsiteX113" fmla="*/ 1984900 w 3071234"/>
              <a:gd name="connsiteY113" fmla="*/ 231429 h 332470"/>
              <a:gd name="connsiteX114" fmla="*/ 2005891 w 3071234"/>
              <a:gd name="connsiteY114" fmla="*/ 223959 h 332470"/>
              <a:gd name="connsiteX115" fmla="*/ 2012310 w 3071234"/>
              <a:gd name="connsiteY115" fmla="*/ 199680 h 332470"/>
              <a:gd name="connsiteX116" fmla="*/ 2012310 w 3071234"/>
              <a:gd name="connsiteY116" fmla="*/ 138327 h 332470"/>
              <a:gd name="connsiteX117" fmla="*/ 2041455 w 3071234"/>
              <a:gd name="connsiteY117" fmla="*/ 138327 h 332470"/>
              <a:gd name="connsiteX118" fmla="*/ 2041455 w 3071234"/>
              <a:gd name="connsiteY118" fmla="*/ 199482 h 332470"/>
              <a:gd name="connsiteX119" fmla="*/ 2028790 w 3071234"/>
              <a:gd name="connsiteY119" fmla="*/ 242573 h 332470"/>
              <a:gd name="connsiteX120" fmla="*/ 1986635 w 3071234"/>
              <a:gd name="connsiteY120" fmla="*/ 258547 h 332470"/>
              <a:gd name="connsiteX121" fmla="*/ 1962000 w 3071234"/>
              <a:gd name="connsiteY121" fmla="*/ 256875 h 332470"/>
              <a:gd name="connsiteX122" fmla="*/ 1938407 w 3071234"/>
              <a:gd name="connsiteY122" fmla="*/ 252975 h 332470"/>
              <a:gd name="connsiteX123" fmla="*/ 1938407 w 3071234"/>
              <a:gd name="connsiteY123" fmla="*/ 328013 h 332470"/>
              <a:gd name="connsiteX124" fmla="*/ 1909263 w 3071234"/>
              <a:gd name="connsiteY124" fmla="*/ 332470 h 332470"/>
              <a:gd name="connsiteX125" fmla="*/ 1776578 w 3071234"/>
              <a:gd name="connsiteY125" fmla="*/ 138327 h 332470"/>
              <a:gd name="connsiteX126" fmla="*/ 1806721 w 3071234"/>
              <a:gd name="connsiteY126" fmla="*/ 138327 h 332470"/>
              <a:gd name="connsiteX127" fmla="*/ 1807986 w 3071234"/>
              <a:gd name="connsiteY127" fmla="*/ 140418 h 332470"/>
              <a:gd name="connsiteX128" fmla="*/ 1809252 w 3071234"/>
              <a:gd name="connsiteY128" fmla="*/ 138327 h 332470"/>
              <a:gd name="connsiteX129" fmla="*/ 1839146 w 3071234"/>
              <a:gd name="connsiteY129" fmla="*/ 138327 h 332470"/>
              <a:gd name="connsiteX130" fmla="*/ 1823599 w 3071234"/>
              <a:gd name="connsiteY130" fmla="*/ 163821 h 332470"/>
              <a:gd name="connsiteX131" fmla="*/ 1879459 w 3071234"/>
              <a:gd name="connsiteY131" fmla="*/ 254832 h 332470"/>
              <a:gd name="connsiteX132" fmla="*/ 1848927 w 3071234"/>
              <a:gd name="connsiteY132" fmla="*/ 254832 h 332470"/>
              <a:gd name="connsiteX133" fmla="*/ 1807986 w 3071234"/>
              <a:gd name="connsiteY133" fmla="*/ 187595 h 332470"/>
              <a:gd name="connsiteX134" fmla="*/ 1767391 w 3071234"/>
              <a:gd name="connsiteY134" fmla="*/ 254832 h 332470"/>
              <a:gd name="connsiteX135" fmla="*/ 1736512 w 3071234"/>
              <a:gd name="connsiteY135" fmla="*/ 254832 h 332470"/>
              <a:gd name="connsiteX136" fmla="*/ 1792026 w 3071234"/>
              <a:gd name="connsiteY136" fmla="*/ 163821 h 332470"/>
              <a:gd name="connsiteX137" fmla="*/ 1580317 w 3071234"/>
              <a:gd name="connsiteY137" fmla="*/ 138327 h 332470"/>
              <a:gd name="connsiteX138" fmla="*/ 1609462 w 3071234"/>
              <a:gd name="connsiteY138" fmla="*/ 138327 h 332470"/>
              <a:gd name="connsiteX139" fmla="*/ 1609462 w 3071234"/>
              <a:gd name="connsiteY139" fmla="*/ 150448 h 332470"/>
              <a:gd name="connsiteX140" fmla="*/ 1681976 w 3071234"/>
              <a:gd name="connsiteY140" fmla="*/ 150448 h 332470"/>
              <a:gd name="connsiteX141" fmla="*/ 1681976 w 3071234"/>
              <a:gd name="connsiteY141" fmla="*/ 138327 h 332470"/>
              <a:gd name="connsiteX142" fmla="*/ 1710055 w 3071234"/>
              <a:gd name="connsiteY142" fmla="*/ 138327 h 332470"/>
              <a:gd name="connsiteX143" fmla="*/ 1710081 w 3071234"/>
              <a:gd name="connsiteY143" fmla="*/ 138560 h 332470"/>
              <a:gd name="connsiteX144" fmla="*/ 1710081 w 3071234"/>
              <a:gd name="connsiteY144" fmla="*/ 176451 h 332470"/>
              <a:gd name="connsiteX145" fmla="*/ 1609462 w 3071234"/>
              <a:gd name="connsiteY145" fmla="*/ 176451 h 332470"/>
              <a:gd name="connsiteX146" fmla="*/ 1609462 w 3071234"/>
              <a:gd name="connsiteY146" fmla="*/ 191577 h 332470"/>
              <a:gd name="connsiteX147" fmla="*/ 1611197 w 3071234"/>
              <a:gd name="connsiteY147" fmla="*/ 209843 h 332470"/>
              <a:gd name="connsiteX148" fmla="*/ 1617268 w 3071234"/>
              <a:gd name="connsiteY148" fmla="*/ 222203 h 332470"/>
              <a:gd name="connsiteX149" fmla="*/ 1629412 w 3071234"/>
              <a:gd name="connsiteY149" fmla="*/ 229215 h 332470"/>
              <a:gd name="connsiteX150" fmla="*/ 1649709 w 3071234"/>
              <a:gd name="connsiteY150" fmla="*/ 231429 h 332470"/>
              <a:gd name="connsiteX151" fmla="*/ 1675732 w 3071234"/>
              <a:gd name="connsiteY151" fmla="*/ 229200 h 332470"/>
              <a:gd name="connsiteX152" fmla="*/ 1703142 w 3071234"/>
              <a:gd name="connsiteY152" fmla="*/ 222885 h 332470"/>
              <a:gd name="connsiteX153" fmla="*/ 1706958 w 3071234"/>
              <a:gd name="connsiteY153" fmla="*/ 248001 h 332470"/>
              <a:gd name="connsiteX154" fmla="*/ 1679028 w 3071234"/>
              <a:gd name="connsiteY154" fmla="*/ 255723 h 332470"/>
              <a:gd name="connsiteX155" fmla="*/ 1647281 w 3071234"/>
              <a:gd name="connsiteY155" fmla="*/ 258547 h 332470"/>
              <a:gd name="connsiteX156" fmla="*/ 1615707 w 3071234"/>
              <a:gd name="connsiteY156" fmla="*/ 253903 h 332470"/>
              <a:gd name="connsiteX157" fmla="*/ 1595063 w 3071234"/>
              <a:gd name="connsiteY157" fmla="*/ 240716 h 332470"/>
              <a:gd name="connsiteX158" fmla="*/ 1583787 w 3071234"/>
              <a:gd name="connsiteY158" fmla="*/ 219728 h 332470"/>
              <a:gd name="connsiteX159" fmla="*/ 1580317 w 3071234"/>
              <a:gd name="connsiteY159" fmla="*/ 192053 h 332470"/>
              <a:gd name="connsiteX160" fmla="*/ 1349010 w 3071234"/>
              <a:gd name="connsiteY160" fmla="*/ 138327 h 332470"/>
              <a:gd name="connsiteX161" fmla="*/ 1378155 w 3071234"/>
              <a:gd name="connsiteY161" fmla="*/ 138327 h 332470"/>
              <a:gd name="connsiteX162" fmla="*/ 1378155 w 3071234"/>
              <a:gd name="connsiteY162" fmla="*/ 150448 h 332470"/>
              <a:gd name="connsiteX163" fmla="*/ 1450670 w 3071234"/>
              <a:gd name="connsiteY163" fmla="*/ 150448 h 332470"/>
              <a:gd name="connsiteX164" fmla="*/ 1450670 w 3071234"/>
              <a:gd name="connsiteY164" fmla="*/ 138327 h 332470"/>
              <a:gd name="connsiteX165" fmla="*/ 1478747 w 3071234"/>
              <a:gd name="connsiteY165" fmla="*/ 138327 h 332470"/>
              <a:gd name="connsiteX166" fmla="*/ 1478773 w 3071234"/>
              <a:gd name="connsiteY166" fmla="*/ 138560 h 332470"/>
              <a:gd name="connsiteX167" fmla="*/ 1478773 w 3071234"/>
              <a:gd name="connsiteY167" fmla="*/ 176451 h 332470"/>
              <a:gd name="connsiteX168" fmla="*/ 1378155 w 3071234"/>
              <a:gd name="connsiteY168" fmla="*/ 176451 h 332470"/>
              <a:gd name="connsiteX169" fmla="*/ 1378155 w 3071234"/>
              <a:gd name="connsiteY169" fmla="*/ 191577 h 332470"/>
              <a:gd name="connsiteX170" fmla="*/ 1379890 w 3071234"/>
              <a:gd name="connsiteY170" fmla="*/ 209843 h 332470"/>
              <a:gd name="connsiteX171" fmla="*/ 1385961 w 3071234"/>
              <a:gd name="connsiteY171" fmla="*/ 222203 h 332470"/>
              <a:gd name="connsiteX172" fmla="*/ 1398105 w 3071234"/>
              <a:gd name="connsiteY172" fmla="*/ 229215 h 332470"/>
              <a:gd name="connsiteX173" fmla="*/ 1418402 w 3071234"/>
              <a:gd name="connsiteY173" fmla="*/ 231429 h 332470"/>
              <a:gd name="connsiteX174" fmla="*/ 1444424 w 3071234"/>
              <a:gd name="connsiteY174" fmla="*/ 229200 h 332470"/>
              <a:gd name="connsiteX175" fmla="*/ 1471835 w 3071234"/>
              <a:gd name="connsiteY175" fmla="*/ 222885 h 332470"/>
              <a:gd name="connsiteX176" fmla="*/ 1475651 w 3071234"/>
              <a:gd name="connsiteY176" fmla="*/ 248001 h 332470"/>
              <a:gd name="connsiteX177" fmla="*/ 1447720 w 3071234"/>
              <a:gd name="connsiteY177" fmla="*/ 255723 h 332470"/>
              <a:gd name="connsiteX178" fmla="*/ 1415974 w 3071234"/>
              <a:gd name="connsiteY178" fmla="*/ 258547 h 332470"/>
              <a:gd name="connsiteX179" fmla="*/ 1384400 w 3071234"/>
              <a:gd name="connsiteY179" fmla="*/ 253903 h 332470"/>
              <a:gd name="connsiteX180" fmla="*/ 1363756 w 3071234"/>
              <a:gd name="connsiteY180" fmla="*/ 240716 h 332470"/>
              <a:gd name="connsiteX181" fmla="*/ 1352480 w 3071234"/>
              <a:gd name="connsiteY181" fmla="*/ 219728 h 332470"/>
              <a:gd name="connsiteX182" fmla="*/ 1349010 w 3071234"/>
              <a:gd name="connsiteY182" fmla="*/ 192053 h 332470"/>
              <a:gd name="connsiteX183" fmla="*/ 1192454 w 3071234"/>
              <a:gd name="connsiteY183" fmla="*/ 138327 h 332470"/>
              <a:gd name="connsiteX184" fmla="*/ 1220649 w 3071234"/>
              <a:gd name="connsiteY184" fmla="*/ 138327 h 332470"/>
              <a:gd name="connsiteX185" fmla="*/ 1247858 w 3071234"/>
              <a:gd name="connsiteY185" fmla="*/ 229200 h 332470"/>
              <a:gd name="connsiteX186" fmla="*/ 1275067 w 3071234"/>
              <a:gd name="connsiteY186" fmla="*/ 138327 h 332470"/>
              <a:gd name="connsiteX187" fmla="*/ 1303262 w 3071234"/>
              <a:gd name="connsiteY187" fmla="*/ 138327 h 332470"/>
              <a:gd name="connsiteX188" fmla="*/ 1267288 w 3071234"/>
              <a:gd name="connsiteY188" fmla="*/ 254832 h 332470"/>
              <a:gd name="connsiteX189" fmla="*/ 1228428 w 3071234"/>
              <a:gd name="connsiteY189" fmla="*/ 254832 h 332470"/>
              <a:gd name="connsiteX190" fmla="*/ 1108584 w 3071234"/>
              <a:gd name="connsiteY190" fmla="*/ 138327 h 332470"/>
              <a:gd name="connsiteX191" fmla="*/ 1137729 w 3071234"/>
              <a:gd name="connsiteY191" fmla="*/ 138327 h 332470"/>
              <a:gd name="connsiteX192" fmla="*/ 1137729 w 3071234"/>
              <a:gd name="connsiteY192" fmla="*/ 254832 h 332470"/>
              <a:gd name="connsiteX193" fmla="*/ 1108584 w 3071234"/>
              <a:gd name="connsiteY193" fmla="*/ 254832 h 332470"/>
              <a:gd name="connsiteX194" fmla="*/ 994790 w 3071234"/>
              <a:gd name="connsiteY194" fmla="*/ 138327 h 332470"/>
              <a:gd name="connsiteX195" fmla="*/ 1023935 w 3071234"/>
              <a:gd name="connsiteY195" fmla="*/ 138327 h 332470"/>
              <a:gd name="connsiteX196" fmla="*/ 1023935 w 3071234"/>
              <a:gd name="connsiteY196" fmla="*/ 212113 h 332470"/>
              <a:gd name="connsiteX197" fmla="*/ 1026711 w 3071234"/>
              <a:gd name="connsiteY197" fmla="*/ 227157 h 332470"/>
              <a:gd name="connsiteX198" fmla="*/ 1041283 w 3071234"/>
              <a:gd name="connsiteY198" fmla="*/ 232172 h 332470"/>
              <a:gd name="connsiteX199" fmla="*/ 1053774 w 3071234"/>
              <a:gd name="connsiteY199" fmla="*/ 231058 h 332470"/>
              <a:gd name="connsiteX200" fmla="*/ 1068346 w 3071234"/>
              <a:gd name="connsiteY200" fmla="*/ 227714 h 332470"/>
              <a:gd name="connsiteX201" fmla="*/ 1072162 w 3071234"/>
              <a:gd name="connsiteY201" fmla="*/ 251860 h 332470"/>
              <a:gd name="connsiteX202" fmla="*/ 1055161 w 3071234"/>
              <a:gd name="connsiteY202" fmla="*/ 256690 h 332470"/>
              <a:gd name="connsiteX203" fmla="*/ 1036772 w 3071234"/>
              <a:gd name="connsiteY203" fmla="*/ 258547 h 332470"/>
              <a:gd name="connsiteX204" fmla="*/ 1005025 w 3071234"/>
              <a:gd name="connsiteY204" fmla="*/ 249260 h 332470"/>
              <a:gd name="connsiteX205" fmla="*/ 994790 w 3071234"/>
              <a:gd name="connsiteY205" fmla="*/ 217313 h 332470"/>
              <a:gd name="connsiteX206" fmla="*/ 831283 w 3071234"/>
              <a:gd name="connsiteY206" fmla="*/ 138327 h 332470"/>
              <a:gd name="connsiteX207" fmla="*/ 860427 w 3071234"/>
              <a:gd name="connsiteY207" fmla="*/ 138327 h 332470"/>
              <a:gd name="connsiteX208" fmla="*/ 860427 w 3071234"/>
              <a:gd name="connsiteY208" fmla="*/ 194073 h 332470"/>
              <a:gd name="connsiteX209" fmla="*/ 868928 w 3071234"/>
              <a:gd name="connsiteY209" fmla="*/ 223399 h 332470"/>
              <a:gd name="connsiteX210" fmla="*/ 899287 w 3071234"/>
              <a:gd name="connsiteY210" fmla="*/ 231429 h 332470"/>
              <a:gd name="connsiteX211" fmla="*/ 917329 w 3071234"/>
              <a:gd name="connsiteY211" fmla="*/ 230501 h 332470"/>
              <a:gd name="connsiteX212" fmla="*/ 936412 w 3071234"/>
              <a:gd name="connsiteY212" fmla="*/ 227343 h 332470"/>
              <a:gd name="connsiteX213" fmla="*/ 939188 w 3071234"/>
              <a:gd name="connsiteY213" fmla="*/ 253050 h 332470"/>
              <a:gd name="connsiteX214" fmla="*/ 921145 w 3071234"/>
              <a:gd name="connsiteY214" fmla="*/ 256898 h 332470"/>
              <a:gd name="connsiteX215" fmla="*/ 898593 w 3071234"/>
              <a:gd name="connsiteY215" fmla="*/ 258547 h 332470"/>
              <a:gd name="connsiteX216" fmla="*/ 865111 w 3071234"/>
              <a:gd name="connsiteY216" fmla="*/ 254089 h 332470"/>
              <a:gd name="connsiteX217" fmla="*/ 844641 w 3071234"/>
              <a:gd name="connsiteY217" fmla="*/ 241273 h 332470"/>
              <a:gd name="connsiteX218" fmla="*/ 834232 w 3071234"/>
              <a:gd name="connsiteY218" fmla="*/ 220656 h 332470"/>
              <a:gd name="connsiteX219" fmla="*/ 831283 w 3071234"/>
              <a:gd name="connsiteY219" fmla="*/ 192796 h 332470"/>
              <a:gd name="connsiteX220" fmla="*/ 763216 w 3071234"/>
              <a:gd name="connsiteY220" fmla="*/ 138327 h 332470"/>
              <a:gd name="connsiteX221" fmla="*/ 792361 w 3071234"/>
              <a:gd name="connsiteY221" fmla="*/ 138327 h 332470"/>
              <a:gd name="connsiteX222" fmla="*/ 792361 w 3071234"/>
              <a:gd name="connsiteY222" fmla="*/ 254832 h 332470"/>
              <a:gd name="connsiteX223" fmla="*/ 767726 w 3071234"/>
              <a:gd name="connsiteY223" fmla="*/ 254832 h 332470"/>
              <a:gd name="connsiteX224" fmla="*/ 765992 w 3071234"/>
              <a:gd name="connsiteY224" fmla="*/ 241221 h 332470"/>
              <a:gd name="connsiteX225" fmla="*/ 740837 w 3071234"/>
              <a:gd name="connsiteY225" fmla="*/ 254214 h 332470"/>
              <a:gd name="connsiteX226" fmla="*/ 711172 w 3071234"/>
              <a:gd name="connsiteY226" fmla="*/ 258547 h 332470"/>
              <a:gd name="connsiteX227" fmla="*/ 676823 w 3071234"/>
              <a:gd name="connsiteY227" fmla="*/ 244617 h 332470"/>
              <a:gd name="connsiteX228" fmla="*/ 666414 w 3071234"/>
              <a:gd name="connsiteY228" fmla="*/ 206540 h 332470"/>
              <a:gd name="connsiteX229" fmla="*/ 679425 w 3071234"/>
              <a:gd name="connsiteY229" fmla="*/ 166978 h 332470"/>
              <a:gd name="connsiteX230" fmla="*/ 718111 w 3071234"/>
              <a:gd name="connsiteY230" fmla="*/ 155648 h 332470"/>
              <a:gd name="connsiteX231" fmla="*/ 763216 w 3071234"/>
              <a:gd name="connsiteY231" fmla="*/ 155648 h 332470"/>
              <a:gd name="connsiteX232" fmla="*/ 565902 w 3071234"/>
              <a:gd name="connsiteY232" fmla="*/ 138327 h 332470"/>
              <a:gd name="connsiteX233" fmla="*/ 595047 w 3071234"/>
              <a:gd name="connsiteY233" fmla="*/ 138327 h 332470"/>
              <a:gd name="connsiteX234" fmla="*/ 595047 w 3071234"/>
              <a:gd name="connsiteY234" fmla="*/ 254832 h 332470"/>
              <a:gd name="connsiteX235" fmla="*/ 565902 w 3071234"/>
              <a:gd name="connsiteY235" fmla="*/ 254832 h 332470"/>
              <a:gd name="connsiteX236" fmla="*/ 388196 w 3071234"/>
              <a:gd name="connsiteY236" fmla="*/ 138327 h 332470"/>
              <a:gd name="connsiteX237" fmla="*/ 417340 w 3071234"/>
              <a:gd name="connsiteY237" fmla="*/ 138327 h 332470"/>
              <a:gd name="connsiteX238" fmla="*/ 417340 w 3071234"/>
              <a:gd name="connsiteY238" fmla="*/ 150448 h 332470"/>
              <a:gd name="connsiteX239" fmla="*/ 489856 w 3071234"/>
              <a:gd name="connsiteY239" fmla="*/ 150448 h 332470"/>
              <a:gd name="connsiteX240" fmla="*/ 489856 w 3071234"/>
              <a:gd name="connsiteY240" fmla="*/ 138327 h 332470"/>
              <a:gd name="connsiteX241" fmla="*/ 517933 w 3071234"/>
              <a:gd name="connsiteY241" fmla="*/ 138327 h 332470"/>
              <a:gd name="connsiteX242" fmla="*/ 517959 w 3071234"/>
              <a:gd name="connsiteY242" fmla="*/ 138560 h 332470"/>
              <a:gd name="connsiteX243" fmla="*/ 517959 w 3071234"/>
              <a:gd name="connsiteY243" fmla="*/ 176451 h 332470"/>
              <a:gd name="connsiteX244" fmla="*/ 417340 w 3071234"/>
              <a:gd name="connsiteY244" fmla="*/ 176451 h 332470"/>
              <a:gd name="connsiteX245" fmla="*/ 417340 w 3071234"/>
              <a:gd name="connsiteY245" fmla="*/ 191577 h 332470"/>
              <a:gd name="connsiteX246" fmla="*/ 419076 w 3071234"/>
              <a:gd name="connsiteY246" fmla="*/ 209843 h 332470"/>
              <a:gd name="connsiteX247" fmla="*/ 425147 w 3071234"/>
              <a:gd name="connsiteY247" fmla="*/ 222203 h 332470"/>
              <a:gd name="connsiteX248" fmla="*/ 437291 w 3071234"/>
              <a:gd name="connsiteY248" fmla="*/ 229215 h 332470"/>
              <a:gd name="connsiteX249" fmla="*/ 457588 w 3071234"/>
              <a:gd name="connsiteY249" fmla="*/ 231429 h 332470"/>
              <a:gd name="connsiteX250" fmla="*/ 483610 w 3071234"/>
              <a:gd name="connsiteY250" fmla="*/ 229200 h 332470"/>
              <a:gd name="connsiteX251" fmla="*/ 511020 w 3071234"/>
              <a:gd name="connsiteY251" fmla="*/ 222885 h 332470"/>
              <a:gd name="connsiteX252" fmla="*/ 514837 w 3071234"/>
              <a:gd name="connsiteY252" fmla="*/ 248001 h 332470"/>
              <a:gd name="connsiteX253" fmla="*/ 486906 w 3071234"/>
              <a:gd name="connsiteY253" fmla="*/ 255723 h 332470"/>
              <a:gd name="connsiteX254" fmla="*/ 455159 w 3071234"/>
              <a:gd name="connsiteY254" fmla="*/ 258547 h 332470"/>
              <a:gd name="connsiteX255" fmla="*/ 423586 w 3071234"/>
              <a:gd name="connsiteY255" fmla="*/ 253903 h 332470"/>
              <a:gd name="connsiteX256" fmla="*/ 402942 w 3071234"/>
              <a:gd name="connsiteY256" fmla="*/ 240716 h 332470"/>
              <a:gd name="connsiteX257" fmla="*/ 391665 w 3071234"/>
              <a:gd name="connsiteY257" fmla="*/ 219728 h 332470"/>
              <a:gd name="connsiteX258" fmla="*/ 388196 w 3071234"/>
              <a:gd name="connsiteY258" fmla="*/ 192053 h 332470"/>
              <a:gd name="connsiteX259" fmla="*/ 283076 w 3071234"/>
              <a:gd name="connsiteY259" fmla="*/ 138327 h 332470"/>
              <a:gd name="connsiteX260" fmla="*/ 312221 w 3071234"/>
              <a:gd name="connsiteY260" fmla="*/ 138327 h 332470"/>
              <a:gd name="connsiteX261" fmla="*/ 312221 w 3071234"/>
              <a:gd name="connsiteY261" fmla="*/ 212113 h 332470"/>
              <a:gd name="connsiteX262" fmla="*/ 314996 w 3071234"/>
              <a:gd name="connsiteY262" fmla="*/ 227157 h 332470"/>
              <a:gd name="connsiteX263" fmla="*/ 329569 w 3071234"/>
              <a:gd name="connsiteY263" fmla="*/ 232172 h 332470"/>
              <a:gd name="connsiteX264" fmla="*/ 342059 w 3071234"/>
              <a:gd name="connsiteY264" fmla="*/ 231058 h 332470"/>
              <a:gd name="connsiteX265" fmla="*/ 356632 w 3071234"/>
              <a:gd name="connsiteY265" fmla="*/ 227714 h 332470"/>
              <a:gd name="connsiteX266" fmla="*/ 360448 w 3071234"/>
              <a:gd name="connsiteY266" fmla="*/ 251860 h 332470"/>
              <a:gd name="connsiteX267" fmla="*/ 343447 w 3071234"/>
              <a:gd name="connsiteY267" fmla="*/ 256690 h 332470"/>
              <a:gd name="connsiteX268" fmla="*/ 325058 w 3071234"/>
              <a:gd name="connsiteY268" fmla="*/ 258547 h 332470"/>
              <a:gd name="connsiteX269" fmla="*/ 293311 w 3071234"/>
              <a:gd name="connsiteY269" fmla="*/ 249260 h 332470"/>
              <a:gd name="connsiteX270" fmla="*/ 283076 w 3071234"/>
              <a:gd name="connsiteY270" fmla="*/ 217313 h 332470"/>
              <a:gd name="connsiteX271" fmla="*/ 187501 w 3071234"/>
              <a:gd name="connsiteY271" fmla="*/ 138327 h 332470"/>
              <a:gd name="connsiteX272" fmla="*/ 216646 w 3071234"/>
              <a:gd name="connsiteY272" fmla="*/ 138327 h 332470"/>
              <a:gd name="connsiteX273" fmla="*/ 216646 w 3071234"/>
              <a:gd name="connsiteY273" fmla="*/ 254832 h 332470"/>
              <a:gd name="connsiteX274" fmla="*/ 187501 w 3071234"/>
              <a:gd name="connsiteY274" fmla="*/ 254832 h 332470"/>
              <a:gd name="connsiteX275" fmla="*/ 85495 w 3071234"/>
              <a:gd name="connsiteY275" fmla="*/ 138327 h 332470"/>
              <a:gd name="connsiteX276" fmla="*/ 114639 w 3071234"/>
              <a:gd name="connsiteY276" fmla="*/ 138327 h 332470"/>
              <a:gd name="connsiteX277" fmla="*/ 114639 w 3071234"/>
              <a:gd name="connsiteY277" fmla="*/ 254832 h 332470"/>
              <a:gd name="connsiteX278" fmla="*/ 85495 w 3071234"/>
              <a:gd name="connsiteY278" fmla="*/ 254832 h 332470"/>
              <a:gd name="connsiteX279" fmla="*/ 0 w 3071234"/>
              <a:gd name="connsiteY279" fmla="*/ 138327 h 332470"/>
              <a:gd name="connsiteX280" fmla="*/ 29839 w 3071234"/>
              <a:gd name="connsiteY280" fmla="*/ 138327 h 332470"/>
              <a:gd name="connsiteX281" fmla="*/ 29839 w 3071234"/>
              <a:gd name="connsiteY281" fmla="*/ 254832 h 332470"/>
              <a:gd name="connsiteX282" fmla="*/ 0 w 3071234"/>
              <a:gd name="connsiteY282" fmla="*/ 254832 h 332470"/>
              <a:gd name="connsiteX283" fmla="*/ 2362980 w 3071234"/>
              <a:gd name="connsiteY283" fmla="*/ 73924 h 332470"/>
              <a:gd name="connsiteX284" fmla="*/ 2392125 w 3071234"/>
              <a:gd name="connsiteY284" fmla="*/ 73924 h 332470"/>
              <a:gd name="connsiteX285" fmla="*/ 2392125 w 3071234"/>
              <a:gd name="connsiteY285" fmla="*/ 120327 h 332470"/>
              <a:gd name="connsiteX286" fmla="*/ 2362980 w 3071234"/>
              <a:gd name="connsiteY286" fmla="*/ 120327 h 332470"/>
              <a:gd name="connsiteX287" fmla="*/ 1848233 w 3071234"/>
              <a:gd name="connsiteY287" fmla="*/ 73924 h 332470"/>
              <a:gd name="connsiteX288" fmla="*/ 1878419 w 3071234"/>
              <a:gd name="connsiteY288" fmla="*/ 73924 h 332470"/>
              <a:gd name="connsiteX289" fmla="*/ 1850122 w 3071234"/>
              <a:gd name="connsiteY289" fmla="*/ 120327 h 332470"/>
              <a:gd name="connsiteX290" fmla="*/ 1820147 w 3071234"/>
              <a:gd name="connsiteY290" fmla="*/ 120327 h 332470"/>
              <a:gd name="connsiteX291" fmla="*/ 1737553 w 3071234"/>
              <a:gd name="connsiteY291" fmla="*/ 73924 h 332470"/>
              <a:gd name="connsiteX292" fmla="*/ 1767738 w 3071234"/>
              <a:gd name="connsiteY292" fmla="*/ 73924 h 332470"/>
              <a:gd name="connsiteX293" fmla="*/ 1795825 w 3071234"/>
              <a:gd name="connsiteY293" fmla="*/ 120327 h 332470"/>
              <a:gd name="connsiteX294" fmla="*/ 1765671 w 3071234"/>
              <a:gd name="connsiteY294" fmla="*/ 120327 h 332470"/>
              <a:gd name="connsiteX295" fmla="*/ 1294351 w 3071234"/>
              <a:gd name="connsiteY295" fmla="*/ 73924 h 332470"/>
              <a:gd name="connsiteX296" fmla="*/ 1323148 w 3071234"/>
              <a:gd name="connsiteY296" fmla="*/ 73924 h 332470"/>
              <a:gd name="connsiteX297" fmla="*/ 1308820 w 3071234"/>
              <a:gd name="connsiteY297" fmla="*/ 120327 h 332470"/>
              <a:gd name="connsiteX298" fmla="*/ 1280457 w 3071234"/>
              <a:gd name="connsiteY298" fmla="*/ 120327 h 332470"/>
              <a:gd name="connsiteX299" fmla="*/ 1172567 w 3071234"/>
              <a:gd name="connsiteY299" fmla="*/ 73924 h 332470"/>
              <a:gd name="connsiteX300" fmla="*/ 1201366 w 3071234"/>
              <a:gd name="connsiteY300" fmla="*/ 73924 h 332470"/>
              <a:gd name="connsiteX301" fmla="*/ 1215260 w 3071234"/>
              <a:gd name="connsiteY301" fmla="*/ 120327 h 332470"/>
              <a:gd name="connsiteX302" fmla="*/ 1186896 w 3071234"/>
              <a:gd name="connsiteY302" fmla="*/ 120327 h 332470"/>
              <a:gd name="connsiteX303" fmla="*/ 1108584 w 3071234"/>
              <a:gd name="connsiteY303" fmla="*/ 73924 h 332470"/>
              <a:gd name="connsiteX304" fmla="*/ 1137729 w 3071234"/>
              <a:gd name="connsiteY304" fmla="*/ 73924 h 332470"/>
              <a:gd name="connsiteX305" fmla="*/ 1137729 w 3071234"/>
              <a:gd name="connsiteY305" fmla="*/ 120327 h 332470"/>
              <a:gd name="connsiteX306" fmla="*/ 1108584 w 3071234"/>
              <a:gd name="connsiteY306" fmla="*/ 120327 h 332470"/>
              <a:gd name="connsiteX307" fmla="*/ 3007740 w 3071234"/>
              <a:gd name="connsiteY307" fmla="*/ 70209 h 332470"/>
              <a:gd name="connsiteX308" fmla="*/ 3038793 w 3071234"/>
              <a:gd name="connsiteY308" fmla="*/ 75595 h 332470"/>
              <a:gd name="connsiteX309" fmla="*/ 3058223 w 3071234"/>
              <a:gd name="connsiteY309" fmla="*/ 90269 h 332470"/>
              <a:gd name="connsiteX310" fmla="*/ 3068285 w 3071234"/>
              <a:gd name="connsiteY310" fmla="*/ 112000 h 332470"/>
              <a:gd name="connsiteX311" fmla="*/ 3069209 w 3071234"/>
              <a:gd name="connsiteY311" fmla="*/ 120327 h 332470"/>
              <a:gd name="connsiteX312" fmla="*/ 3039226 w 3071234"/>
              <a:gd name="connsiteY312" fmla="*/ 120327 h 332470"/>
              <a:gd name="connsiteX313" fmla="*/ 3035671 w 3071234"/>
              <a:gd name="connsiteY313" fmla="*/ 106428 h 332470"/>
              <a:gd name="connsiteX314" fmla="*/ 3007740 w 3071234"/>
              <a:gd name="connsiteY314" fmla="*/ 96212 h 332470"/>
              <a:gd name="connsiteX315" fmla="*/ 2978769 w 3071234"/>
              <a:gd name="connsiteY315" fmla="*/ 106428 h 332470"/>
              <a:gd name="connsiteX316" fmla="*/ 2974883 w 3071234"/>
              <a:gd name="connsiteY316" fmla="*/ 120327 h 332470"/>
              <a:gd name="connsiteX317" fmla="*/ 2943656 w 3071234"/>
              <a:gd name="connsiteY317" fmla="*/ 120327 h 332470"/>
              <a:gd name="connsiteX318" fmla="*/ 2944767 w 3071234"/>
              <a:gd name="connsiteY318" fmla="*/ 111443 h 332470"/>
              <a:gd name="connsiteX319" fmla="*/ 2955696 w 3071234"/>
              <a:gd name="connsiteY319" fmla="*/ 89897 h 332470"/>
              <a:gd name="connsiteX320" fmla="*/ 2976167 w 3071234"/>
              <a:gd name="connsiteY320" fmla="*/ 75410 h 332470"/>
              <a:gd name="connsiteX321" fmla="*/ 3007740 w 3071234"/>
              <a:gd name="connsiteY321" fmla="*/ 70209 h 332470"/>
              <a:gd name="connsiteX322" fmla="*/ 2864703 w 3071234"/>
              <a:gd name="connsiteY322" fmla="*/ 70209 h 332470"/>
              <a:gd name="connsiteX323" fmla="*/ 2887082 w 3071234"/>
              <a:gd name="connsiteY323" fmla="*/ 71857 h 332470"/>
              <a:gd name="connsiteX324" fmla="*/ 2904951 w 3071234"/>
              <a:gd name="connsiteY324" fmla="*/ 75706 h 332470"/>
              <a:gd name="connsiteX325" fmla="*/ 2902522 w 3071234"/>
              <a:gd name="connsiteY325" fmla="*/ 101413 h 332470"/>
              <a:gd name="connsiteX326" fmla="*/ 2883440 w 3071234"/>
              <a:gd name="connsiteY326" fmla="*/ 98255 h 332470"/>
              <a:gd name="connsiteX327" fmla="*/ 2865397 w 3071234"/>
              <a:gd name="connsiteY327" fmla="*/ 97327 h 332470"/>
              <a:gd name="connsiteX328" fmla="*/ 2835038 w 3071234"/>
              <a:gd name="connsiteY328" fmla="*/ 105357 h 332470"/>
              <a:gd name="connsiteX329" fmla="*/ 2830699 w 3071234"/>
              <a:gd name="connsiteY329" fmla="*/ 120327 h 332470"/>
              <a:gd name="connsiteX330" fmla="*/ 2799145 w 3071234"/>
              <a:gd name="connsiteY330" fmla="*/ 120327 h 332470"/>
              <a:gd name="connsiteX331" fmla="*/ 2800516 w 3071234"/>
              <a:gd name="connsiteY331" fmla="*/ 108100 h 332470"/>
              <a:gd name="connsiteX332" fmla="*/ 2811272 w 3071234"/>
              <a:gd name="connsiteY332" fmla="*/ 87483 h 332470"/>
              <a:gd name="connsiteX333" fmla="*/ 2831916 w 3071234"/>
              <a:gd name="connsiteY333" fmla="*/ 74667 h 332470"/>
              <a:gd name="connsiteX334" fmla="*/ 2864703 w 3071234"/>
              <a:gd name="connsiteY334" fmla="*/ 70209 h 332470"/>
              <a:gd name="connsiteX335" fmla="*/ 2715350 w 3071234"/>
              <a:gd name="connsiteY335" fmla="*/ 70209 h 332470"/>
              <a:gd name="connsiteX336" fmla="*/ 2743974 w 3071234"/>
              <a:gd name="connsiteY336" fmla="*/ 82653 h 332470"/>
              <a:gd name="connsiteX337" fmla="*/ 2752128 w 3071234"/>
              <a:gd name="connsiteY337" fmla="*/ 116272 h 332470"/>
              <a:gd name="connsiteX338" fmla="*/ 2752128 w 3071234"/>
              <a:gd name="connsiteY338" fmla="*/ 120327 h 332470"/>
              <a:gd name="connsiteX339" fmla="*/ 2722984 w 3071234"/>
              <a:gd name="connsiteY339" fmla="*/ 120327 h 332470"/>
              <a:gd name="connsiteX340" fmla="*/ 2722984 w 3071234"/>
              <a:gd name="connsiteY340" fmla="*/ 116643 h 332470"/>
              <a:gd name="connsiteX341" fmla="*/ 2718820 w 3071234"/>
              <a:gd name="connsiteY341" fmla="*/ 103828 h 332470"/>
              <a:gd name="connsiteX342" fmla="*/ 2706676 w 3071234"/>
              <a:gd name="connsiteY342" fmla="*/ 99927 h 332470"/>
              <a:gd name="connsiteX343" fmla="*/ 2695053 w 3071234"/>
              <a:gd name="connsiteY343" fmla="*/ 101413 h 332470"/>
              <a:gd name="connsiteX344" fmla="*/ 2680481 w 3071234"/>
              <a:gd name="connsiteY344" fmla="*/ 105313 h 332470"/>
              <a:gd name="connsiteX345" fmla="*/ 2664694 w 3071234"/>
              <a:gd name="connsiteY345" fmla="*/ 111071 h 332470"/>
              <a:gd name="connsiteX346" fmla="*/ 2650122 w 3071234"/>
              <a:gd name="connsiteY346" fmla="*/ 118129 h 332470"/>
              <a:gd name="connsiteX347" fmla="*/ 2650122 w 3071234"/>
              <a:gd name="connsiteY347" fmla="*/ 120327 h 332470"/>
              <a:gd name="connsiteX348" fmla="*/ 2620977 w 3071234"/>
              <a:gd name="connsiteY348" fmla="*/ 120327 h 332470"/>
              <a:gd name="connsiteX349" fmla="*/ 2620977 w 3071234"/>
              <a:gd name="connsiteY349" fmla="*/ 73924 h 332470"/>
              <a:gd name="connsiteX350" fmla="*/ 2644571 w 3071234"/>
              <a:gd name="connsiteY350" fmla="*/ 73924 h 332470"/>
              <a:gd name="connsiteX351" fmla="*/ 2647346 w 3071234"/>
              <a:gd name="connsiteY351" fmla="*/ 89526 h 332470"/>
              <a:gd name="connsiteX352" fmla="*/ 2662959 w 3071234"/>
              <a:gd name="connsiteY352" fmla="*/ 82468 h 332470"/>
              <a:gd name="connsiteX353" fmla="*/ 2680828 w 3071234"/>
              <a:gd name="connsiteY353" fmla="*/ 76338 h 332470"/>
              <a:gd name="connsiteX354" fmla="*/ 2698869 w 3071234"/>
              <a:gd name="connsiteY354" fmla="*/ 71881 h 332470"/>
              <a:gd name="connsiteX355" fmla="*/ 2715350 w 3071234"/>
              <a:gd name="connsiteY355" fmla="*/ 70209 h 332470"/>
              <a:gd name="connsiteX356" fmla="*/ 2509540 w 3071234"/>
              <a:gd name="connsiteY356" fmla="*/ 70209 h 332470"/>
              <a:gd name="connsiteX357" fmla="*/ 2540593 w 3071234"/>
              <a:gd name="connsiteY357" fmla="*/ 75595 h 332470"/>
              <a:gd name="connsiteX358" fmla="*/ 2560023 w 3071234"/>
              <a:gd name="connsiteY358" fmla="*/ 90269 h 332470"/>
              <a:gd name="connsiteX359" fmla="*/ 2570085 w 3071234"/>
              <a:gd name="connsiteY359" fmla="*/ 112000 h 332470"/>
              <a:gd name="connsiteX360" fmla="*/ 2571009 w 3071234"/>
              <a:gd name="connsiteY360" fmla="*/ 120327 h 332470"/>
              <a:gd name="connsiteX361" fmla="*/ 2541026 w 3071234"/>
              <a:gd name="connsiteY361" fmla="*/ 120327 h 332470"/>
              <a:gd name="connsiteX362" fmla="*/ 2537471 w 3071234"/>
              <a:gd name="connsiteY362" fmla="*/ 106428 h 332470"/>
              <a:gd name="connsiteX363" fmla="*/ 2509540 w 3071234"/>
              <a:gd name="connsiteY363" fmla="*/ 96212 h 332470"/>
              <a:gd name="connsiteX364" fmla="*/ 2480569 w 3071234"/>
              <a:gd name="connsiteY364" fmla="*/ 106428 h 332470"/>
              <a:gd name="connsiteX365" fmla="*/ 2476683 w 3071234"/>
              <a:gd name="connsiteY365" fmla="*/ 120327 h 332470"/>
              <a:gd name="connsiteX366" fmla="*/ 2445456 w 3071234"/>
              <a:gd name="connsiteY366" fmla="*/ 120327 h 332470"/>
              <a:gd name="connsiteX367" fmla="*/ 2446567 w 3071234"/>
              <a:gd name="connsiteY367" fmla="*/ 111443 h 332470"/>
              <a:gd name="connsiteX368" fmla="*/ 2457496 w 3071234"/>
              <a:gd name="connsiteY368" fmla="*/ 89897 h 332470"/>
              <a:gd name="connsiteX369" fmla="*/ 2477967 w 3071234"/>
              <a:gd name="connsiteY369" fmla="*/ 75410 h 332470"/>
              <a:gd name="connsiteX370" fmla="*/ 2509540 w 3071234"/>
              <a:gd name="connsiteY370" fmla="*/ 70209 h 332470"/>
              <a:gd name="connsiteX371" fmla="*/ 2329779 w 3071234"/>
              <a:gd name="connsiteY371" fmla="*/ 70209 h 332470"/>
              <a:gd name="connsiteX372" fmla="*/ 2333595 w 3071234"/>
              <a:gd name="connsiteY372" fmla="*/ 98813 h 332470"/>
              <a:gd name="connsiteX373" fmla="*/ 2308615 w 3071234"/>
              <a:gd name="connsiteY373" fmla="*/ 113672 h 332470"/>
              <a:gd name="connsiteX374" fmla="*/ 2299150 w 3071234"/>
              <a:gd name="connsiteY374" fmla="*/ 120327 h 332470"/>
              <a:gd name="connsiteX375" fmla="*/ 2256223 w 3071234"/>
              <a:gd name="connsiteY375" fmla="*/ 120327 h 332470"/>
              <a:gd name="connsiteX376" fmla="*/ 2256223 w 3071234"/>
              <a:gd name="connsiteY376" fmla="*/ 73924 h 332470"/>
              <a:gd name="connsiteX377" fmla="*/ 2281552 w 3071234"/>
              <a:gd name="connsiteY377" fmla="*/ 73924 h 332470"/>
              <a:gd name="connsiteX378" fmla="*/ 2283286 w 3071234"/>
              <a:gd name="connsiteY378" fmla="*/ 99184 h 332470"/>
              <a:gd name="connsiteX379" fmla="*/ 2304971 w 3071234"/>
              <a:gd name="connsiteY379" fmla="*/ 83582 h 332470"/>
              <a:gd name="connsiteX380" fmla="*/ 2329779 w 3071234"/>
              <a:gd name="connsiteY380" fmla="*/ 70209 h 332470"/>
              <a:gd name="connsiteX381" fmla="*/ 2144787 w 3071234"/>
              <a:gd name="connsiteY381" fmla="*/ 70209 h 332470"/>
              <a:gd name="connsiteX382" fmla="*/ 2175840 w 3071234"/>
              <a:gd name="connsiteY382" fmla="*/ 75595 h 332470"/>
              <a:gd name="connsiteX383" fmla="*/ 2195270 w 3071234"/>
              <a:gd name="connsiteY383" fmla="*/ 90269 h 332470"/>
              <a:gd name="connsiteX384" fmla="*/ 2205331 w 3071234"/>
              <a:gd name="connsiteY384" fmla="*/ 112000 h 332470"/>
              <a:gd name="connsiteX385" fmla="*/ 2206256 w 3071234"/>
              <a:gd name="connsiteY385" fmla="*/ 120327 h 332470"/>
              <a:gd name="connsiteX386" fmla="*/ 2176272 w 3071234"/>
              <a:gd name="connsiteY386" fmla="*/ 120327 h 332470"/>
              <a:gd name="connsiteX387" fmla="*/ 2172717 w 3071234"/>
              <a:gd name="connsiteY387" fmla="*/ 106428 h 332470"/>
              <a:gd name="connsiteX388" fmla="*/ 2144787 w 3071234"/>
              <a:gd name="connsiteY388" fmla="*/ 96212 h 332470"/>
              <a:gd name="connsiteX389" fmla="*/ 2115816 w 3071234"/>
              <a:gd name="connsiteY389" fmla="*/ 106428 h 332470"/>
              <a:gd name="connsiteX390" fmla="*/ 2111929 w 3071234"/>
              <a:gd name="connsiteY390" fmla="*/ 120327 h 332470"/>
              <a:gd name="connsiteX391" fmla="*/ 2080703 w 3071234"/>
              <a:gd name="connsiteY391" fmla="*/ 120327 h 332470"/>
              <a:gd name="connsiteX392" fmla="*/ 2081813 w 3071234"/>
              <a:gd name="connsiteY392" fmla="*/ 111443 h 332470"/>
              <a:gd name="connsiteX393" fmla="*/ 2092743 w 3071234"/>
              <a:gd name="connsiteY393" fmla="*/ 89897 h 332470"/>
              <a:gd name="connsiteX394" fmla="*/ 2113213 w 3071234"/>
              <a:gd name="connsiteY394" fmla="*/ 75410 h 332470"/>
              <a:gd name="connsiteX395" fmla="*/ 2144787 w 3071234"/>
              <a:gd name="connsiteY395" fmla="*/ 70209 h 332470"/>
              <a:gd name="connsiteX396" fmla="*/ 1992187 w 3071234"/>
              <a:gd name="connsiteY396" fmla="*/ 70209 h 332470"/>
              <a:gd name="connsiteX397" fmla="*/ 2029138 w 3071234"/>
              <a:gd name="connsiteY397" fmla="*/ 84047 h 332470"/>
              <a:gd name="connsiteX398" fmla="*/ 2039902 w 3071234"/>
              <a:gd name="connsiteY398" fmla="*/ 120327 h 332470"/>
              <a:gd name="connsiteX399" fmla="*/ 2011073 w 3071234"/>
              <a:gd name="connsiteY399" fmla="*/ 120327 h 332470"/>
              <a:gd name="connsiteX400" fmla="*/ 2007105 w 3071234"/>
              <a:gd name="connsiteY400" fmla="*/ 104237 h 332470"/>
              <a:gd name="connsiteX401" fmla="*/ 1986288 w 3071234"/>
              <a:gd name="connsiteY401" fmla="*/ 97327 h 332470"/>
              <a:gd name="connsiteX402" fmla="*/ 1960786 w 3071234"/>
              <a:gd name="connsiteY402" fmla="*/ 103677 h 332470"/>
              <a:gd name="connsiteX403" fmla="*/ 1938407 w 3071234"/>
              <a:gd name="connsiteY403" fmla="*/ 118994 h 332470"/>
              <a:gd name="connsiteX404" fmla="*/ 1938407 w 3071234"/>
              <a:gd name="connsiteY404" fmla="*/ 120327 h 332470"/>
              <a:gd name="connsiteX405" fmla="*/ 1909263 w 3071234"/>
              <a:gd name="connsiteY405" fmla="*/ 120327 h 332470"/>
              <a:gd name="connsiteX406" fmla="*/ 1909263 w 3071234"/>
              <a:gd name="connsiteY406" fmla="*/ 73924 h 332470"/>
              <a:gd name="connsiteX407" fmla="*/ 1933897 w 3071234"/>
              <a:gd name="connsiteY407" fmla="*/ 73924 h 332470"/>
              <a:gd name="connsiteX408" fmla="*/ 1936325 w 3071234"/>
              <a:gd name="connsiteY408" fmla="*/ 89996 h 332470"/>
              <a:gd name="connsiteX409" fmla="*/ 1961134 w 3071234"/>
              <a:gd name="connsiteY409" fmla="*/ 75706 h 332470"/>
              <a:gd name="connsiteX410" fmla="*/ 1992187 w 3071234"/>
              <a:gd name="connsiteY410" fmla="*/ 70209 h 332470"/>
              <a:gd name="connsiteX411" fmla="*/ 1646587 w 3071234"/>
              <a:gd name="connsiteY411" fmla="*/ 70209 h 332470"/>
              <a:gd name="connsiteX412" fmla="*/ 1677640 w 3071234"/>
              <a:gd name="connsiteY412" fmla="*/ 75595 h 332470"/>
              <a:gd name="connsiteX413" fmla="*/ 1697070 w 3071234"/>
              <a:gd name="connsiteY413" fmla="*/ 90269 h 332470"/>
              <a:gd name="connsiteX414" fmla="*/ 1707131 w 3071234"/>
              <a:gd name="connsiteY414" fmla="*/ 112000 h 332470"/>
              <a:gd name="connsiteX415" fmla="*/ 1708056 w 3071234"/>
              <a:gd name="connsiteY415" fmla="*/ 120327 h 332470"/>
              <a:gd name="connsiteX416" fmla="*/ 1678072 w 3071234"/>
              <a:gd name="connsiteY416" fmla="*/ 120327 h 332470"/>
              <a:gd name="connsiteX417" fmla="*/ 1674517 w 3071234"/>
              <a:gd name="connsiteY417" fmla="*/ 106428 h 332470"/>
              <a:gd name="connsiteX418" fmla="*/ 1646587 w 3071234"/>
              <a:gd name="connsiteY418" fmla="*/ 96212 h 332470"/>
              <a:gd name="connsiteX419" fmla="*/ 1617616 w 3071234"/>
              <a:gd name="connsiteY419" fmla="*/ 106428 h 332470"/>
              <a:gd name="connsiteX420" fmla="*/ 1613729 w 3071234"/>
              <a:gd name="connsiteY420" fmla="*/ 120327 h 332470"/>
              <a:gd name="connsiteX421" fmla="*/ 1582503 w 3071234"/>
              <a:gd name="connsiteY421" fmla="*/ 120327 h 332470"/>
              <a:gd name="connsiteX422" fmla="*/ 1583613 w 3071234"/>
              <a:gd name="connsiteY422" fmla="*/ 111443 h 332470"/>
              <a:gd name="connsiteX423" fmla="*/ 1594543 w 3071234"/>
              <a:gd name="connsiteY423" fmla="*/ 89897 h 332470"/>
              <a:gd name="connsiteX424" fmla="*/ 1615013 w 3071234"/>
              <a:gd name="connsiteY424" fmla="*/ 75410 h 332470"/>
              <a:gd name="connsiteX425" fmla="*/ 1646587 w 3071234"/>
              <a:gd name="connsiteY425" fmla="*/ 70209 h 332470"/>
              <a:gd name="connsiteX426" fmla="*/ 1415280 w 3071234"/>
              <a:gd name="connsiteY426" fmla="*/ 70209 h 332470"/>
              <a:gd name="connsiteX427" fmla="*/ 1446333 w 3071234"/>
              <a:gd name="connsiteY427" fmla="*/ 75595 h 332470"/>
              <a:gd name="connsiteX428" fmla="*/ 1465763 w 3071234"/>
              <a:gd name="connsiteY428" fmla="*/ 90269 h 332470"/>
              <a:gd name="connsiteX429" fmla="*/ 1475825 w 3071234"/>
              <a:gd name="connsiteY429" fmla="*/ 112000 h 332470"/>
              <a:gd name="connsiteX430" fmla="*/ 1476749 w 3071234"/>
              <a:gd name="connsiteY430" fmla="*/ 120327 h 332470"/>
              <a:gd name="connsiteX431" fmla="*/ 1446766 w 3071234"/>
              <a:gd name="connsiteY431" fmla="*/ 120327 h 332470"/>
              <a:gd name="connsiteX432" fmla="*/ 1443210 w 3071234"/>
              <a:gd name="connsiteY432" fmla="*/ 106428 h 332470"/>
              <a:gd name="connsiteX433" fmla="*/ 1415280 w 3071234"/>
              <a:gd name="connsiteY433" fmla="*/ 96212 h 332470"/>
              <a:gd name="connsiteX434" fmla="*/ 1386308 w 3071234"/>
              <a:gd name="connsiteY434" fmla="*/ 106428 h 332470"/>
              <a:gd name="connsiteX435" fmla="*/ 1382422 w 3071234"/>
              <a:gd name="connsiteY435" fmla="*/ 120327 h 332470"/>
              <a:gd name="connsiteX436" fmla="*/ 1351196 w 3071234"/>
              <a:gd name="connsiteY436" fmla="*/ 120327 h 332470"/>
              <a:gd name="connsiteX437" fmla="*/ 1352306 w 3071234"/>
              <a:gd name="connsiteY437" fmla="*/ 111443 h 332470"/>
              <a:gd name="connsiteX438" fmla="*/ 1363236 w 3071234"/>
              <a:gd name="connsiteY438" fmla="*/ 89897 h 332470"/>
              <a:gd name="connsiteX439" fmla="*/ 1383706 w 3071234"/>
              <a:gd name="connsiteY439" fmla="*/ 75410 h 332470"/>
              <a:gd name="connsiteX440" fmla="*/ 1415280 w 3071234"/>
              <a:gd name="connsiteY440" fmla="*/ 70209 h 332470"/>
              <a:gd name="connsiteX441" fmla="*/ 898593 w 3071234"/>
              <a:gd name="connsiteY441" fmla="*/ 70209 h 332470"/>
              <a:gd name="connsiteX442" fmla="*/ 920972 w 3071234"/>
              <a:gd name="connsiteY442" fmla="*/ 71857 h 332470"/>
              <a:gd name="connsiteX443" fmla="*/ 938840 w 3071234"/>
              <a:gd name="connsiteY443" fmla="*/ 75706 h 332470"/>
              <a:gd name="connsiteX444" fmla="*/ 936412 w 3071234"/>
              <a:gd name="connsiteY444" fmla="*/ 101413 h 332470"/>
              <a:gd name="connsiteX445" fmla="*/ 917329 w 3071234"/>
              <a:gd name="connsiteY445" fmla="*/ 98255 h 332470"/>
              <a:gd name="connsiteX446" fmla="*/ 899287 w 3071234"/>
              <a:gd name="connsiteY446" fmla="*/ 97327 h 332470"/>
              <a:gd name="connsiteX447" fmla="*/ 868928 w 3071234"/>
              <a:gd name="connsiteY447" fmla="*/ 105357 h 332470"/>
              <a:gd name="connsiteX448" fmla="*/ 864589 w 3071234"/>
              <a:gd name="connsiteY448" fmla="*/ 120327 h 332470"/>
              <a:gd name="connsiteX449" fmla="*/ 833035 w 3071234"/>
              <a:gd name="connsiteY449" fmla="*/ 120327 h 332470"/>
              <a:gd name="connsiteX450" fmla="*/ 834405 w 3071234"/>
              <a:gd name="connsiteY450" fmla="*/ 108100 h 332470"/>
              <a:gd name="connsiteX451" fmla="*/ 845161 w 3071234"/>
              <a:gd name="connsiteY451" fmla="*/ 87483 h 332470"/>
              <a:gd name="connsiteX452" fmla="*/ 865805 w 3071234"/>
              <a:gd name="connsiteY452" fmla="*/ 74667 h 332470"/>
              <a:gd name="connsiteX453" fmla="*/ 898593 w 3071234"/>
              <a:gd name="connsiteY453" fmla="*/ 70209 h 332470"/>
              <a:gd name="connsiteX454" fmla="*/ 728173 w 3071234"/>
              <a:gd name="connsiteY454" fmla="*/ 70209 h 332470"/>
              <a:gd name="connsiteX455" fmla="*/ 758532 w 3071234"/>
              <a:gd name="connsiteY455" fmla="*/ 73924 h 332470"/>
              <a:gd name="connsiteX456" fmla="*/ 778308 w 3071234"/>
              <a:gd name="connsiteY456" fmla="*/ 85068 h 332470"/>
              <a:gd name="connsiteX457" fmla="*/ 789064 w 3071234"/>
              <a:gd name="connsiteY457" fmla="*/ 103456 h 332470"/>
              <a:gd name="connsiteX458" fmla="*/ 791250 w 3071234"/>
              <a:gd name="connsiteY458" fmla="*/ 120327 h 332470"/>
              <a:gd name="connsiteX459" fmla="*/ 760707 w 3071234"/>
              <a:gd name="connsiteY459" fmla="*/ 120327 h 332470"/>
              <a:gd name="connsiteX460" fmla="*/ 755063 w 3071234"/>
              <a:gd name="connsiteY460" fmla="*/ 103970 h 332470"/>
              <a:gd name="connsiteX461" fmla="*/ 726438 w 3071234"/>
              <a:gd name="connsiteY461" fmla="*/ 97327 h 332470"/>
              <a:gd name="connsiteX462" fmla="*/ 713427 w 3071234"/>
              <a:gd name="connsiteY462" fmla="*/ 97884 h 332470"/>
              <a:gd name="connsiteX463" fmla="*/ 699896 w 3071234"/>
              <a:gd name="connsiteY463" fmla="*/ 99184 h 332470"/>
              <a:gd name="connsiteX464" fmla="*/ 686885 w 3071234"/>
              <a:gd name="connsiteY464" fmla="*/ 101041 h 332470"/>
              <a:gd name="connsiteX465" fmla="*/ 675781 w 3071234"/>
              <a:gd name="connsiteY465" fmla="*/ 103270 h 332470"/>
              <a:gd name="connsiteX466" fmla="*/ 672659 w 3071234"/>
              <a:gd name="connsiteY466" fmla="*/ 78120 h 332470"/>
              <a:gd name="connsiteX467" fmla="*/ 699722 w 3071234"/>
              <a:gd name="connsiteY467" fmla="*/ 72470 h 332470"/>
              <a:gd name="connsiteX468" fmla="*/ 728173 w 3071234"/>
              <a:gd name="connsiteY468" fmla="*/ 70209 h 332470"/>
              <a:gd name="connsiteX469" fmla="*/ 639458 w 3071234"/>
              <a:gd name="connsiteY469" fmla="*/ 70209 h 332470"/>
              <a:gd name="connsiteX470" fmla="*/ 643274 w 3071234"/>
              <a:gd name="connsiteY470" fmla="*/ 98813 h 332470"/>
              <a:gd name="connsiteX471" fmla="*/ 618293 w 3071234"/>
              <a:gd name="connsiteY471" fmla="*/ 113672 h 332470"/>
              <a:gd name="connsiteX472" fmla="*/ 608828 w 3071234"/>
              <a:gd name="connsiteY472" fmla="*/ 120327 h 332470"/>
              <a:gd name="connsiteX473" fmla="*/ 565902 w 3071234"/>
              <a:gd name="connsiteY473" fmla="*/ 120327 h 332470"/>
              <a:gd name="connsiteX474" fmla="*/ 565902 w 3071234"/>
              <a:gd name="connsiteY474" fmla="*/ 73924 h 332470"/>
              <a:gd name="connsiteX475" fmla="*/ 591230 w 3071234"/>
              <a:gd name="connsiteY475" fmla="*/ 73924 h 332470"/>
              <a:gd name="connsiteX476" fmla="*/ 592965 w 3071234"/>
              <a:gd name="connsiteY476" fmla="*/ 99184 h 332470"/>
              <a:gd name="connsiteX477" fmla="*/ 614650 w 3071234"/>
              <a:gd name="connsiteY477" fmla="*/ 83582 h 332470"/>
              <a:gd name="connsiteX478" fmla="*/ 639458 w 3071234"/>
              <a:gd name="connsiteY478" fmla="*/ 70209 h 332470"/>
              <a:gd name="connsiteX479" fmla="*/ 454465 w 3071234"/>
              <a:gd name="connsiteY479" fmla="*/ 70209 h 332470"/>
              <a:gd name="connsiteX480" fmla="*/ 485518 w 3071234"/>
              <a:gd name="connsiteY480" fmla="*/ 75595 h 332470"/>
              <a:gd name="connsiteX481" fmla="*/ 504948 w 3071234"/>
              <a:gd name="connsiteY481" fmla="*/ 90269 h 332470"/>
              <a:gd name="connsiteX482" fmla="*/ 515010 w 3071234"/>
              <a:gd name="connsiteY482" fmla="*/ 112000 h 332470"/>
              <a:gd name="connsiteX483" fmla="*/ 515935 w 3071234"/>
              <a:gd name="connsiteY483" fmla="*/ 120327 h 332470"/>
              <a:gd name="connsiteX484" fmla="*/ 485951 w 3071234"/>
              <a:gd name="connsiteY484" fmla="*/ 120327 h 332470"/>
              <a:gd name="connsiteX485" fmla="*/ 482396 w 3071234"/>
              <a:gd name="connsiteY485" fmla="*/ 106428 h 332470"/>
              <a:gd name="connsiteX486" fmla="*/ 454465 w 3071234"/>
              <a:gd name="connsiteY486" fmla="*/ 96212 h 332470"/>
              <a:gd name="connsiteX487" fmla="*/ 425494 w 3071234"/>
              <a:gd name="connsiteY487" fmla="*/ 106428 h 332470"/>
              <a:gd name="connsiteX488" fmla="*/ 421608 w 3071234"/>
              <a:gd name="connsiteY488" fmla="*/ 120327 h 332470"/>
              <a:gd name="connsiteX489" fmla="*/ 390382 w 3071234"/>
              <a:gd name="connsiteY489" fmla="*/ 120327 h 332470"/>
              <a:gd name="connsiteX490" fmla="*/ 391492 w 3071234"/>
              <a:gd name="connsiteY490" fmla="*/ 111443 h 332470"/>
              <a:gd name="connsiteX491" fmla="*/ 402421 w 3071234"/>
              <a:gd name="connsiteY491" fmla="*/ 89897 h 332470"/>
              <a:gd name="connsiteX492" fmla="*/ 422892 w 3071234"/>
              <a:gd name="connsiteY492" fmla="*/ 75410 h 332470"/>
              <a:gd name="connsiteX493" fmla="*/ 454465 w 3071234"/>
              <a:gd name="connsiteY493" fmla="*/ 70209 h 332470"/>
              <a:gd name="connsiteX494" fmla="*/ 179868 w 3071234"/>
              <a:gd name="connsiteY494" fmla="*/ 70209 h 332470"/>
              <a:gd name="connsiteX495" fmla="*/ 208492 w 3071234"/>
              <a:gd name="connsiteY495" fmla="*/ 82653 h 332470"/>
              <a:gd name="connsiteX496" fmla="*/ 216646 w 3071234"/>
              <a:gd name="connsiteY496" fmla="*/ 116272 h 332470"/>
              <a:gd name="connsiteX497" fmla="*/ 216646 w 3071234"/>
              <a:gd name="connsiteY497" fmla="*/ 120327 h 332470"/>
              <a:gd name="connsiteX498" fmla="*/ 187501 w 3071234"/>
              <a:gd name="connsiteY498" fmla="*/ 120327 h 332470"/>
              <a:gd name="connsiteX499" fmla="*/ 187501 w 3071234"/>
              <a:gd name="connsiteY499" fmla="*/ 116643 h 332470"/>
              <a:gd name="connsiteX500" fmla="*/ 183338 w 3071234"/>
              <a:gd name="connsiteY500" fmla="*/ 103828 h 332470"/>
              <a:gd name="connsiteX501" fmla="*/ 171195 w 3071234"/>
              <a:gd name="connsiteY501" fmla="*/ 99927 h 332470"/>
              <a:gd name="connsiteX502" fmla="*/ 159571 w 3071234"/>
              <a:gd name="connsiteY502" fmla="*/ 101413 h 332470"/>
              <a:gd name="connsiteX503" fmla="*/ 144998 w 3071234"/>
              <a:gd name="connsiteY503" fmla="*/ 105313 h 332470"/>
              <a:gd name="connsiteX504" fmla="*/ 129212 w 3071234"/>
              <a:gd name="connsiteY504" fmla="*/ 111071 h 332470"/>
              <a:gd name="connsiteX505" fmla="*/ 114639 w 3071234"/>
              <a:gd name="connsiteY505" fmla="*/ 118129 h 332470"/>
              <a:gd name="connsiteX506" fmla="*/ 114639 w 3071234"/>
              <a:gd name="connsiteY506" fmla="*/ 120327 h 332470"/>
              <a:gd name="connsiteX507" fmla="*/ 85495 w 3071234"/>
              <a:gd name="connsiteY507" fmla="*/ 120327 h 332470"/>
              <a:gd name="connsiteX508" fmla="*/ 85495 w 3071234"/>
              <a:gd name="connsiteY508" fmla="*/ 73924 h 332470"/>
              <a:gd name="connsiteX509" fmla="*/ 109089 w 3071234"/>
              <a:gd name="connsiteY509" fmla="*/ 73924 h 332470"/>
              <a:gd name="connsiteX510" fmla="*/ 111864 w 3071234"/>
              <a:gd name="connsiteY510" fmla="*/ 89526 h 332470"/>
              <a:gd name="connsiteX511" fmla="*/ 127477 w 3071234"/>
              <a:gd name="connsiteY511" fmla="*/ 82468 h 332470"/>
              <a:gd name="connsiteX512" fmla="*/ 145346 w 3071234"/>
              <a:gd name="connsiteY512" fmla="*/ 76338 h 332470"/>
              <a:gd name="connsiteX513" fmla="*/ 163387 w 3071234"/>
              <a:gd name="connsiteY513" fmla="*/ 71881 h 332470"/>
              <a:gd name="connsiteX514" fmla="*/ 179868 w 3071234"/>
              <a:gd name="connsiteY514" fmla="*/ 70209 h 332470"/>
              <a:gd name="connsiteX515" fmla="*/ 1023935 w 3071234"/>
              <a:gd name="connsiteY515" fmla="*/ 24889 h 332470"/>
              <a:gd name="connsiteX516" fmla="*/ 1023935 w 3071234"/>
              <a:gd name="connsiteY516" fmla="*/ 73924 h 332470"/>
              <a:gd name="connsiteX517" fmla="*/ 1071815 w 3071234"/>
              <a:gd name="connsiteY517" fmla="*/ 73924 h 332470"/>
              <a:gd name="connsiteX518" fmla="*/ 1069386 w 3071234"/>
              <a:gd name="connsiteY518" fmla="*/ 99927 h 332470"/>
              <a:gd name="connsiteX519" fmla="*/ 1023935 w 3071234"/>
              <a:gd name="connsiteY519" fmla="*/ 99927 h 332470"/>
              <a:gd name="connsiteX520" fmla="*/ 1023935 w 3071234"/>
              <a:gd name="connsiteY520" fmla="*/ 120327 h 332470"/>
              <a:gd name="connsiteX521" fmla="*/ 994790 w 3071234"/>
              <a:gd name="connsiteY521" fmla="*/ 120327 h 332470"/>
              <a:gd name="connsiteX522" fmla="*/ 994790 w 3071234"/>
              <a:gd name="connsiteY522" fmla="*/ 99927 h 332470"/>
              <a:gd name="connsiteX523" fmla="*/ 964951 w 3071234"/>
              <a:gd name="connsiteY523" fmla="*/ 99927 h 332470"/>
              <a:gd name="connsiteX524" fmla="*/ 964951 w 3071234"/>
              <a:gd name="connsiteY524" fmla="*/ 73924 h 332470"/>
              <a:gd name="connsiteX525" fmla="*/ 994790 w 3071234"/>
              <a:gd name="connsiteY525" fmla="*/ 73924 h 332470"/>
              <a:gd name="connsiteX526" fmla="*/ 994790 w 3071234"/>
              <a:gd name="connsiteY526" fmla="*/ 29347 h 332470"/>
              <a:gd name="connsiteX527" fmla="*/ 312221 w 3071234"/>
              <a:gd name="connsiteY527" fmla="*/ 24889 h 332470"/>
              <a:gd name="connsiteX528" fmla="*/ 312221 w 3071234"/>
              <a:gd name="connsiteY528" fmla="*/ 73924 h 332470"/>
              <a:gd name="connsiteX529" fmla="*/ 360101 w 3071234"/>
              <a:gd name="connsiteY529" fmla="*/ 73924 h 332470"/>
              <a:gd name="connsiteX530" fmla="*/ 357672 w 3071234"/>
              <a:gd name="connsiteY530" fmla="*/ 99927 h 332470"/>
              <a:gd name="connsiteX531" fmla="*/ 312221 w 3071234"/>
              <a:gd name="connsiteY531" fmla="*/ 99927 h 332470"/>
              <a:gd name="connsiteX532" fmla="*/ 312221 w 3071234"/>
              <a:gd name="connsiteY532" fmla="*/ 120327 h 332470"/>
              <a:gd name="connsiteX533" fmla="*/ 283076 w 3071234"/>
              <a:gd name="connsiteY533" fmla="*/ 120327 h 332470"/>
              <a:gd name="connsiteX534" fmla="*/ 283076 w 3071234"/>
              <a:gd name="connsiteY534" fmla="*/ 99927 h 332470"/>
              <a:gd name="connsiteX535" fmla="*/ 253237 w 3071234"/>
              <a:gd name="connsiteY535" fmla="*/ 99927 h 332470"/>
              <a:gd name="connsiteX536" fmla="*/ 253237 w 3071234"/>
              <a:gd name="connsiteY536" fmla="*/ 73924 h 332470"/>
              <a:gd name="connsiteX537" fmla="*/ 283076 w 3071234"/>
              <a:gd name="connsiteY537" fmla="*/ 73924 h 332470"/>
              <a:gd name="connsiteX538" fmla="*/ 283076 w 3071234"/>
              <a:gd name="connsiteY538" fmla="*/ 29347 h 332470"/>
              <a:gd name="connsiteX539" fmla="*/ 0 w 3071234"/>
              <a:gd name="connsiteY539" fmla="*/ 7430 h 332470"/>
              <a:gd name="connsiteX540" fmla="*/ 29839 w 3071234"/>
              <a:gd name="connsiteY540" fmla="*/ 7430 h 332470"/>
              <a:gd name="connsiteX541" fmla="*/ 29839 w 3071234"/>
              <a:gd name="connsiteY541" fmla="*/ 120327 h 332470"/>
              <a:gd name="connsiteX542" fmla="*/ 0 w 3071234"/>
              <a:gd name="connsiteY542" fmla="*/ 120327 h 332470"/>
              <a:gd name="connsiteX543" fmla="*/ 2362980 w 3071234"/>
              <a:gd name="connsiteY543" fmla="*/ 0 h 332470"/>
              <a:gd name="connsiteX544" fmla="*/ 2392125 w 3071234"/>
              <a:gd name="connsiteY544" fmla="*/ 0 h 332470"/>
              <a:gd name="connsiteX545" fmla="*/ 2392125 w 3071234"/>
              <a:gd name="connsiteY545" fmla="*/ 44949 h 332470"/>
              <a:gd name="connsiteX546" fmla="*/ 2362980 w 3071234"/>
              <a:gd name="connsiteY546" fmla="*/ 44949 h 332470"/>
              <a:gd name="connsiteX547" fmla="*/ 1108584 w 3071234"/>
              <a:gd name="connsiteY547" fmla="*/ 0 h 332470"/>
              <a:gd name="connsiteX548" fmla="*/ 1137729 w 3071234"/>
              <a:gd name="connsiteY548" fmla="*/ 0 h 332470"/>
              <a:gd name="connsiteX549" fmla="*/ 1137729 w 3071234"/>
              <a:gd name="connsiteY549" fmla="*/ 44949 h 332470"/>
              <a:gd name="connsiteX550" fmla="*/ 1108584 w 3071234"/>
              <a:gd name="connsiteY550" fmla="*/ 44949 h 3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</a:cxnLst>
            <a:rect l="l" t="t" r="r" b="b"/>
            <a:pathLst>
              <a:path w="3071234" h="332470">
                <a:moveTo>
                  <a:pt x="720193" y="181652"/>
                </a:moveTo>
                <a:cubicBezTo>
                  <a:pt x="711172" y="181652"/>
                  <a:pt x="704810" y="183373"/>
                  <a:pt x="701110" y="186814"/>
                </a:cubicBezTo>
                <a:cubicBezTo>
                  <a:pt x="697409" y="190256"/>
                  <a:pt x="695559" y="196524"/>
                  <a:pt x="695559" y="205618"/>
                </a:cubicBezTo>
                <a:cubicBezTo>
                  <a:pt x="695559" y="210288"/>
                  <a:pt x="695848" y="214221"/>
                  <a:pt x="696426" y="217418"/>
                </a:cubicBezTo>
                <a:cubicBezTo>
                  <a:pt x="697004" y="220614"/>
                  <a:pt x="698103" y="223257"/>
                  <a:pt x="699722" y="225346"/>
                </a:cubicBezTo>
                <a:cubicBezTo>
                  <a:pt x="701341" y="227436"/>
                  <a:pt x="703712" y="228972"/>
                  <a:pt x="706835" y="229955"/>
                </a:cubicBezTo>
                <a:cubicBezTo>
                  <a:pt x="709958" y="230938"/>
                  <a:pt x="714178" y="231429"/>
                  <a:pt x="719499" y="231429"/>
                </a:cubicBezTo>
                <a:cubicBezTo>
                  <a:pt x="726901" y="231429"/>
                  <a:pt x="734418" y="230077"/>
                  <a:pt x="742051" y="227372"/>
                </a:cubicBezTo>
                <a:cubicBezTo>
                  <a:pt x="749685" y="224667"/>
                  <a:pt x="756739" y="221103"/>
                  <a:pt x="763216" y="216681"/>
                </a:cubicBezTo>
                <a:lnTo>
                  <a:pt x="763216" y="181652"/>
                </a:lnTo>
                <a:close/>
                <a:moveTo>
                  <a:pt x="2941470" y="138327"/>
                </a:moveTo>
                <a:lnTo>
                  <a:pt x="2970615" y="138327"/>
                </a:lnTo>
                <a:lnTo>
                  <a:pt x="2970615" y="150448"/>
                </a:lnTo>
                <a:lnTo>
                  <a:pt x="3043130" y="150448"/>
                </a:lnTo>
                <a:lnTo>
                  <a:pt x="3043130" y="138327"/>
                </a:lnTo>
                <a:lnTo>
                  <a:pt x="3071208" y="138327"/>
                </a:lnTo>
                <a:lnTo>
                  <a:pt x="3071234" y="138560"/>
                </a:lnTo>
                <a:lnTo>
                  <a:pt x="3071234" y="176451"/>
                </a:lnTo>
                <a:lnTo>
                  <a:pt x="2970615" y="176451"/>
                </a:lnTo>
                <a:lnTo>
                  <a:pt x="2970615" y="191577"/>
                </a:lnTo>
                <a:cubicBezTo>
                  <a:pt x="2970615" y="198712"/>
                  <a:pt x="2971193" y="204801"/>
                  <a:pt x="2972351" y="209843"/>
                </a:cubicBezTo>
                <a:cubicBezTo>
                  <a:pt x="2973507" y="214885"/>
                  <a:pt x="2975531" y="219005"/>
                  <a:pt x="2978422" y="222203"/>
                </a:cubicBezTo>
                <a:cubicBezTo>
                  <a:pt x="2981313" y="225401"/>
                  <a:pt x="2985361" y="227739"/>
                  <a:pt x="2990566" y="229215"/>
                </a:cubicBezTo>
                <a:cubicBezTo>
                  <a:pt x="2995770" y="230691"/>
                  <a:pt x="3002536" y="231429"/>
                  <a:pt x="3010863" y="231429"/>
                </a:cubicBezTo>
                <a:cubicBezTo>
                  <a:pt x="3019190" y="231429"/>
                  <a:pt x="3027863" y="230686"/>
                  <a:pt x="3036885" y="229200"/>
                </a:cubicBezTo>
                <a:cubicBezTo>
                  <a:pt x="3045906" y="227714"/>
                  <a:pt x="3055042" y="225609"/>
                  <a:pt x="3064294" y="222885"/>
                </a:cubicBezTo>
                <a:lnTo>
                  <a:pt x="3068112" y="248001"/>
                </a:lnTo>
                <a:cubicBezTo>
                  <a:pt x="3060016" y="251266"/>
                  <a:pt x="3050706" y="253841"/>
                  <a:pt x="3040181" y="255723"/>
                </a:cubicBezTo>
                <a:cubicBezTo>
                  <a:pt x="3029657" y="257606"/>
                  <a:pt x="3019074" y="258547"/>
                  <a:pt x="3008434" y="258547"/>
                </a:cubicBezTo>
                <a:cubicBezTo>
                  <a:pt x="2995944" y="258547"/>
                  <a:pt x="2985419" y="256999"/>
                  <a:pt x="2976861" y="253903"/>
                </a:cubicBezTo>
                <a:cubicBezTo>
                  <a:pt x="2968303" y="250808"/>
                  <a:pt x="2961421" y="246412"/>
                  <a:pt x="2956217" y="240716"/>
                </a:cubicBezTo>
                <a:cubicBezTo>
                  <a:pt x="2951012" y="235020"/>
                  <a:pt x="2947253" y="228024"/>
                  <a:pt x="2944940" y="219728"/>
                </a:cubicBezTo>
                <a:cubicBezTo>
                  <a:pt x="2942628" y="211431"/>
                  <a:pt x="2941470" y="202207"/>
                  <a:pt x="2941470" y="192053"/>
                </a:cubicBezTo>
                <a:close/>
                <a:moveTo>
                  <a:pt x="2797393" y="138327"/>
                </a:moveTo>
                <a:lnTo>
                  <a:pt x="2826538" y="138327"/>
                </a:lnTo>
                <a:lnTo>
                  <a:pt x="2826538" y="194073"/>
                </a:lnTo>
                <a:cubicBezTo>
                  <a:pt x="2826538" y="208270"/>
                  <a:pt x="2829371" y="218045"/>
                  <a:pt x="2835038" y="223399"/>
                </a:cubicBezTo>
                <a:cubicBezTo>
                  <a:pt x="2840705" y="228752"/>
                  <a:pt x="2850825" y="231429"/>
                  <a:pt x="2865397" y="231429"/>
                </a:cubicBezTo>
                <a:cubicBezTo>
                  <a:pt x="2871411" y="231429"/>
                  <a:pt x="2877426" y="231120"/>
                  <a:pt x="2883440" y="230501"/>
                </a:cubicBezTo>
                <a:cubicBezTo>
                  <a:pt x="2889454" y="229881"/>
                  <a:pt x="2895814" y="228829"/>
                  <a:pt x="2902522" y="227343"/>
                </a:cubicBezTo>
                <a:lnTo>
                  <a:pt x="2905297" y="253050"/>
                </a:lnTo>
                <a:cubicBezTo>
                  <a:pt x="2900903" y="254517"/>
                  <a:pt x="2894889" y="255800"/>
                  <a:pt x="2887256" y="256898"/>
                </a:cubicBezTo>
                <a:cubicBezTo>
                  <a:pt x="2879622" y="257997"/>
                  <a:pt x="2872105" y="258547"/>
                  <a:pt x="2864703" y="258547"/>
                </a:cubicBezTo>
                <a:cubicBezTo>
                  <a:pt x="2851057" y="258547"/>
                  <a:pt x="2839896" y="257061"/>
                  <a:pt x="2831222" y="254089"/>
                </a:cubicBezTo>
                <a:cubicBezTo>
                  <a:pt x="2822548" y="251117"/>
                  <a:pt x="2815724" y="246845"/>
                  <a:pt x="2810751" y="241273"/>
                </a:cubicBezTo>
                <a:cubicBezTo>
                  <a:pt x="2805778" y="235701"/>
                  <a:pt x="2802309" y="228829"/>
                  <a:pt x="2800342" y="220656"/>
                </a:cubicBezTo>
                <a:cubicBezTo>
                  <a:pt x="2798376" y="212484"/>
                  <a:pt x="2797393" y="203197"/>
                  <a:pt x="2797393" y="192796"/>
                </a:cubicBezTo>
                <a:close/>
                <a:moveTo>
                  <a:pt x="2722984" y="138327"/>
                </a:moveTo>
                <a:lnTo>
                  <a:pt x="2752128" y="138327"/>
                </a:lnTo>
                <a:lnTo>
                  <a:pt x="2752128" y="254832"/>
                </a:lnTo>
                <a:lnTo>
                  <a:pt x="2722984" y="254832"/>
                </a:lnTo>
                <a:close/>
                <a:moveTo>
                  <a:pt x="2620977" y="138327"/>
                </a:moveTo>
                <a:lnTo>
                  <a:pt x="2650122" y="138327"/>
                </a:lnTo>
                <a:lnTo>
                  <a:pt x="2650122" y="254832"/>
                </a:lnTo>
                <a:lnTo>
                  <a:pt x="2620977" y="254832"/>
                </a:lnTo>
                <a:close/>
                <a:moveTo>
                  <a:pt x="2443270" y="138327"/>
                </a:moveTo>
                <a:lnTo>
                  <a:pt x="2472415" y="138327"/>
                </a:lnTo>
                <a:lnTo>
                  <a:pt x="2472415" y="150448"/>
                </a:lnTo>
                <a:lnTo>
                  <a:pt x="2544930" y="150448"/>
                </a:lnTo>
                <a:lnTo>
                  <a:pt x="2544930" y="138327"/>
                </a:lnTo>
                <a:lnTo>
                  <a:pt x="2573008" y="138327"/>
                </a:lnTo>
                <a:lnTo>
                  <a:pt x="2573034" y="138560"/>
                </a:lnTo>
                <a:lnTo>
                  <a:pt x="2573034" y="176451"/>
                </a:lnTo>
                <a:lnTo>
                  <a:pt x="2472415" y="176451"/>
                </a:lnTo>
                <a:lnTo>
                  <a:pt x="2472415" y="191577"/>
                </a:lnTo>
                <a:cubicBezTo>
                  <a:pt x="2472415" y="198712"/>
                  <a:pt x="2472993" y="204801"/>
                  <a:pt x="2474151" y="209843"/>
                </a:cubicBezTo>
                <a:cubicBezTo>
                  <a:pt x="2475307" y="214885"/>
                  <a:pt x="2477331" y="219005"/>
                  <a:pt x="2480222" y="222203"/>
                </a:cubicBezTo>
                <a:cubicBezTo>
                  <a:pt x="2483113" y="225401"/>
                  <a:pt x="2487161" y="227739"/>
                  <a:pt x="2492366" y="229215"/>
                </a:cubicBezTo>
                <a:cubicBezTo>
                  <a:pt x="2497570" y="230691"/>
                  <a:pt x="2504336" y="231429"/>
                  <a:pt x="2512663" y="231429"/>
                </a:cubicBezTo>
                <a:cubicBezTo>
                  <a:pt x="2520990" y="231429"/>
                  <a:pt x="2529663" y="230686"/>
                  <a:pt x="2538685" y="229200"/>
                </a:cubicBezTo>
                <a:cubicBezTo>
                  <a:pt x="2547706" y="227714"/>
                  <a:pt x="2556843" y="225609"/>
                  <a:pt x="2566094" y="222885"/>
                </a:cubicBezTo>
                <a:lnTo>
                  <a:pt x="2569912" y="248001"/>
                </a:lnTo>
                <a:cubicBezTo>
                  <a:pt x="2561816" y="251266"/>
                  <a:pt x="2552506" y="253841"/>
                  <a:pt x="2541981" y="255723"/>
                </a:cubicBezTo>
                <a:cubicBezTo>
                  <a:pt x="2531457" y="257606"/>
                  <a:pt x="2520874" y="258547"/>
                  <a:pt x="2510234" y="258547"/>
                </a:cubicBezTo>
                <a:cubicBezTo>
                  <a:pt x="2497744" y="258547"/>
                  <a:pt x="2487219" y="256999"/>
                  <a:pt x="2478661" y="253903"/>
                </a:cubicBezTo>
                <a:cubicBezTo>
                  <a:pt x="2470103" y="250808"/>
                  <a:pt x="2463221" y="246412"/>
                  <a:pt x="2458017" y="240716"/>
                </a:cubicBezTo>
                <a:cubicBezTo>
                  <a:pt x="2452812" y="235020"/>
                  <a:pt x="2449053" y="228024"/>
                  <a:pt x="2446740" y="219728"/>
                </a:cubicBezTo>
                <a:cubicBezTo>
                  <a:pt x="2444428" y="211431"/>
                  <a:pt x="2443270" y="202207"/>
                  <a:pt x="2443270" y="192053"/>
                </a:cubicBezTo>
                <a:close/>
                <a:moveTo>
                  <a:pt x="2362980" y="138327"/>
                </a:moveTo>
                <a:lnTo>
                  <a:pt x="2392125" y="138327"/>
                </a:lnTo>
                <a:lnTo>
                  <a:pt x="2392125" y="254832"/>
                </a:lnTo>
                <a:lnTo>
                  <a:pt x="2362980" y="254832"/>
                </a:lnTo>
                <a:close/>
                <a:moveTo>
                  <a:pt x="2256223" y="138327"/>
                </a:moveTo>
                <a:lnTo>
                  <a:pt x="2285368" y="138327"/>
                </a:lnTo>
                <a:lnTo>
                  <a:pt x="2285368" y="254832"/>
                </a:lnTo>
                <a:lnTo>
                  <a:pt x="2256223" y="254832"/>
                </a:lnTo>
                <a:close/>
                <a:moveTo>
                  <a:pt x="2078517" y="138327"/>
                </a:moveTo>
                <a:lnTo>
                  <a:pt x="2107662" y="138327"/>
                </a:lnTo>
                <a:lnTo>
                  <a:pt x="2107662" y="150448"/>
                </a:lnTo>
                <a:lnTo>
                  <a:pt x="2180176" y="150448"/>
                </a:lnTo>
                <a:lnTo>
                  <a:pt x="2180176" y="138327"/>
                </a:lnTo>
                <a:lnTo>
                  <a:pt x="2208255" y="138327"/>
                </a:lnTo>
                <a:lnTo>
                  <a:pt x="2208281" y="138560"/>
                </a:lnTo>
                <a:lnTo>
                  <a:pt x="2208281" y="176451"/>
                </a:lnTo>
                <a:lnTo>
                  <a:pt x="2107662" y="176451"/>
                </a:lnTo>
                <a:lnTo>
                  <a:pt x="2107662" y="191577"/>
                </a:lnTo>
                <a:cubicBezTo>
                  <a:pt x="2107662" y="198712"/>
                  <a:pt x="2108240" y="204801"/>
                  <a:pt x="2109397" y="209843"/>
                </a:cubicBezTo>
                <a:cubicBezTo>
                  <a:pt x="2110553" y="214885"/>
                  <a:pt x="2112577" y="219005"/>
                  <a:pt x="2115468" y="222203"/>
                </a:cubicBezTo>
                <a:cubicBezTo>
                  <a:pt x="2118360" y="225401"/>
                  <a:pt x="2122408" y="227739"/>
                  <a:pt x="2127612" y="229215"/>
                </a:cubicBezTo>
                <a:cubicBezTo>
                  <a:pt x="2132816" y="230691"/>
                  <a:pt x="2139582" y="231429"/>
                  <a:pt x="2147909" y="231429"/>
                </a:cubicBezTo>
                <a:cubicBezTo>
                  <a:pt x="2156237" y="231429"/>
                  <a:pt x="2164910" y="230686"/>
                  <a:pt x="2173931" y="229200"/>
                </a:cubicBezTo>
                <a:cubicBezTo>
                  <a:pt x="2182952" y="227714"/>
                  <a:pt x="2192089" y="225609"/>
                  <a:pt x="2201341" y="222885"/>
                </a:cubicBezTo>
                <a:lnTo>
                  <a:pt x="2205158" y="248001"/>
                </a:lnTo>
                <a:cubicBezTo>
                  <a:pt x="2197062" y="251266"/>
                  <a:pt x="2187752" y="253841"/>
                  <a:pt x="2177228" y="255723"/>
                </a:cubicBezTo>
                <a:cubicBezTo>
                  <a:pt x="2166703" y="257606"/>
                  <a:pt x="2156121" y="258547"/>
                  <a:pt x="2145481" y="258547"/>
                </a:cubicBezTo>
                <a:cubicBezTo>
                  <a:pt x="2132990" y="258547"/>
                  <a:pt x="2122466" y="256999"/>
                  <a:pt x="2113907" y="253903"/>
                </a:cubicBezTo>
                <a:cubicBezTo>
                  <a:pt x="2105349" y="250808"/>
                  <a:pt x="2098467" y="246412"/>
                  <a:pt x="2093263" y="240716"/>
                </a:cubicBezTo>
                <a:cubicBezTo>
                  <a:pt x="2088059" y="235020"/>
                  <a:pt x="2084300" y="228024"/>
                  <a:pt x="2081987" y="219728"/>
                </a:cubicBezTo>
                <a:cubicBezTo>
                  <a:pt x="2079674" y="211431"/>
                  <a:pt x="2078517" y="202207"/>
                  <a:pt x="2078517" y="192053"/>
                </a:cubicBezTo>
                <a:close/>
                <a:moveTo>
                  <a:pt x="1909263" y="138327"/>
                </a:moveTo>
                <a:lnTo>
                  <a:pt x="1938407" y="138327"/>
                </a:lnTo>
                <a:lnTo>
                  <a:pt x="1938407" y="225828"/>
                </a:lnTo>
                <a:cubicBezTo>
                  <a:pt x="1946272" y="227569"/>
                  <a:pt x="1954483" y="228938"/>
                  <a:pt x="1963042" y="229935"/>
                </a:cubicBezTo>
                <a:cubicBezTo>
                  <a:pt x="1971600" y="230931"/>
                  <a:pt x="1978886" y="231429"/>
                  <a:pt x="1984900" y="231429"/>
                </a:cubicBezTo>
                <a:cubicBezTo>
                  <a:pt x="1994615" y="231429"/>
                  <a:pt x="2001612" y="228939"/>
                  <a:pt x="2005891" y="223959"/>
                </a:cubicBezTo>
                <a:cubicBezTo>
                  <a:pt x="2010170" y="218979"/>
                  <a:pt x="2012310" y="210886"/>
                  <a:pt x="2012310" y="199680"/>
                </a:cubicBezTo>
                <a:lnTo>
                  <a:pt x="2012310" y="138327"/>
                </a:lnTo>
                <a:lnTo>
                  <a:pt x="2041455" y="138327"/>
                </a:lnTo>
                <a:lnTo>
                  <a:pt x="2041455" y="199482"/>
                </a:lnTo>
                <a:cubicBezTo>
                  <a:pt x="2041455" y="217561"/>
                  <a:pt x="2037234" y="231925"/>
                  <a:pt x="2028790" y="242573"/>
                </a:cubicBezTo>
                <a:cubicBezTo>
                  <a:pt x="2020348" y="253222"/>
                  <a:pt x="2006296" y="258547"/>
                  <a:pt x="1986635" y="258547"/>
                </a:cubicBezTo>
                <a:cubicBezTo>
                  <a:pt x="1979233" y="258547"/>
                  <a:pt x="1971022" y="257990"/>
                  <a:pt x="1962000" y="256875"/>
                </a:cubicBezTo>
                <a:cubicBezTo>
                  <a:pt x="1952980" y="255761"/>
                  <a:pt x="1945115" y="254461"/>
                  <a:pt x="1938407" y="252975"/>
                </a:cubicBezTo>
                <a:lnTo>
                  <a:pt x="1938407" y="328013"/>
                </a:lnTo>
                <a:lnTo>
                  <a:pt x="1909263" y="332470"/>
                </a:lnTo>
                <a:close/>
                <a:moveTo>
                  <a:pt x="1776578" y="138327"/>
                </a:moveTo>
                <a:lnTo>
                  <a:pt x="1806721" y="138327"/>
                </a:lnTo>
                <a:lnTo>
                  <a:pt x="1807986" y="140418"/>
                </a:lnTo>
                <a:lnTo>
                  <a:pt x="1809252" y="138327"/>
                </a:lnTo>
                <a:lnTo>
                  <a:pt x="1839146" y="138327"/>
                </a:lnTo>
                <a:lnTo>
                  <a:pt x="1823599" y="163821"/>
                </a:lnTo>
                <a:lnTo>
                  <a:pt x="1879459" y="254832"/>
                </a:lnTo>
                <a:lnTo>
                  <a:pt x="1848927" y="254832"/>
                </a:lnTo>
                <a:lnTo>
                  <a:pt x="1807986" y="187595"/>
                </a:lnTo>
                <a:lnTo>
                  <a:pt x="1767391" y="254832"/>
                </a:lnTo>
                <a:lnTo>
                  <a:pt x="1736512" y="254832"/>
                </a:lnTo>
                <a:lnTo>
                  <a:pt x="1792026" y="163821"/>
                </a:lnTo>
                <a:close/>
                <a:moveTo>
                  <a:pt x="1580317" y="138327"/>
                </a:moveTo>
                <a:lnTo>
                  <a:pt x="1609462" y="138327"/>
                </a:lnTo>
                <a:lnTo>
                  <a:pt x="1609462" y="150448"/>
                </a:lnTo>
                <a:lnTo>
                  <a:pt x="1681976" y="150448"/>
                </a:lnTo>
                <a:lnTo>
                  <a:pt x="1681976" y="138327"/>
                </a:lnTo>
                <a:lnTo>
                  <a:pt x="1710055" y="138327"/>
                </a:lnTo>
                <a:lnTo>
                  <a:pt x="1710081" y="138560"/>
                </a:lnTo>
                <a:lnTo>
                  <a:pt x="1710081" y="176451"/>
                </a:lnTo>
                <a:lnTo>
                  <a:pt x="1609462" y="176451"/>
                </a:lnTo>
                <a:lnTo>
                  <a:pt x="1609462" y="191577"/>
                </a:lnTo>
                <a:cubicBezTo>
                  <a:pt x="1609462" y="198712"/>
                  <a:pt x="1610040" y="204801"/>
                  <a:pt x="1611197" y="209843"/>
                </a:cubicBezTo>
                <a:cubicBezTo>
                  <a:pt x="1612353" y="214885"/>
                  <a:pt x="1614377" y="219005"/>
                  <a:pt x="1617268" y="222203"/>
                </a:cubicBezTo>
                <a:cubicBezTo>
                  <a:pt x="1620160" y="225401"/>
                  <a:pt x="1624208" y="227739"/>
                  <a:pt x="1629412" y="229215"/>
                </a:cubicBezTo>
                <a:cubicBezTo>
                  <a:pt x="1634616" y="230691"/>
                  <a:pt x="1641382" y="231429"/>
                  <a:pt x="1649709" y="231429"/>
                </a:cubicBezTo>
                <a:cubicBezTo>
                  <a:pt x="1658037" y="231429"/>
                  <a:pt x="1666711" y="230686"/>
                  <a:pt x="1675732" y="229200"/>
                </a:cubicBezTo>
                <a:cubicBezTo>
                  <a:pt x="1684752" y="227714"/>
                  <a:pt x="1693889" y="225609"/>
                  <a:pt x="1703142" y="222885"/>
                </a:cubicBezTo>
                <a:lnTo>
                  <a:pt x="1706958" y="248001"/>
                </a:lnTo>
                <a:cubicBezTo>
                  <a:pt x="1698862" y="251266"/>
                  <a:pt x="1689552" y="253841"/>
                  <a:pt x="1679028" y="255723"/>
                </a:cubicBezTo>
                <a:cubicBezTo>
                  <a:pt x="1668503" y="257606"/>
                  <a:pt x="1657921" y="258547"/>
                  <a:pt x="1647281" y="258547"/>
                </a:cubicBezTo>
                <a:cubicBezTo>
                  <a:pt x="1634790" y="258547"/>
                  <a:pt x="1624266" y="256999"/>
                  <a:pt x="1615707" y="253903"/>
                </a:cubicBezTo>
                <a:cubicBezTo>
                  <a:pt x="1607149" y="250808"/>
                  <a:pt x="1600267" y="246412"/>
                  <a:pt x="1595063" y="240716"/>
                </a:cubicBezTo>
                <a:cubicBezTo>
                  <a:pt x="1589859" y="235020"/>
                  <a:pt x="1586100" y="228024"/>
                  <a:pt x="1583787" y="219728"/>
                </a:cubicBezTo>
                <a:cubicBezTo>
                  <a:pt x="1581474" y="211431"/>
                  <a:pt x="1580317" y="202207"/>
                  <a:pt x="1580317" y="192053"/>
                </a:cubicBezTo>
                <a:close/>
                <a:moveTo>
                  <a:pt x="1349010" y="138327"/>
                </a:moveTo>
                <a:lnTo>
                  <a:pt x="1378155" y="138327"/>
                </a:lnTo>
                <a:lnTo>
                  <a:pt x="1378155" y="150448"/>
                </a:lnTo>
                <a:lnTo>
                  <a:pt x="1450670" y="150448"/>
                </a:lnTo>
                <a:lnTo>
                  <a:pt x="1450670" y="138327"/>
                </a:lnTo>
                <a:lnTo>
                  <a:pt x="1478747" y="138327"/>
                </a:lnTo>
                <a:lnTo>
                  <a:pt x="1478773" y="138560"/>
                </a:lnTo>
                <a:lnTo>
                  <a:pt x="1478773" y="176451"/>
                </a:lnTo>
                <a:lnTo>
                  <a:pt x="1378155" y="176451"/>
                </a:lnTo>
                <a:lnTo>
                  <a:pt x="1378155" y="191577"/>
                </a:lnTo>
                <a:cubicBezTo>
                  <a:pt x="1378155" y="198712"/>
                  <a:pt x="1378733" y="204801"/>
                  <a:pt x="1379890" y="209843"/>
                </a:cubicBezTo>
                <a:cubicBezTo>
                  <a:pt x="1381046" y="214885"/>
                  <a:pt x="1383070" y="219005"/>
                  <a:pt x="1385961" y="222203"/>
                </a:cubicBezTo>
                <a:cubicBezTo>
                  <a:pt x="1388853" y="225401"/>
                  <a:pt x="1392901" y="227739"/>
                  <a:pt x="1398105" y="229215"/>
                </a:cubicBezTo>
                <a:cubicBezTo>
                  <a:pt x="1403309" y="230691"/>
                  <a:pt x="1410075" y="231429"/>
                  <a:pt x="1418402" y="231429"/>
                </a:cubicBezTo>
                <a:cubicBezTo>
                  <a:pt x="1426730" y="231429"/>
                  <a:pt x="1435404" y="230686"/>
                  <a:pt x="1444424" y="229200"/>
                </a:cubicBezTo>
                <a:cubicBezTo>
                  <a:pt x="1453445" y="227714"/>
                  <a:pt x="1462581" y="225609"/>
                  <a:pt x="1471835" y="222885"/>
                </a:cubicBezTo>
                <a:lnTo>
                  <a:pt x="1475651" y="248001"/>
                </a:lnTo>
                <a:cubicBezTo>
                  <a:pt x="1467555" y="251266"/>
                  <a:pt x="1458245" y="253841"/>
                  <a:pt x="1447720" y="255723"/>
                </a:cubicBezTo>
                <a:cubicBezTo>
                  <a:pt x="1437196" y="257606"/>
                  <a:pt x="1426614" y="258547"/>
                  <a:pt x="1415974" y="258547"/>
                </a:cubicBezTo>
                <a:cubicBezTo>
                  <a:pt x="1403483" y="258547"/>
                  <a:pt x="1392959" y="256999"/>
                  <a:pt x="1384400" y="253903"/>
                </a:cubicBezTo>
                <a:cubicBezTo>
                  <a:pt x="1375842" y="250808"/>
                  <a:pt x="1368960" y="246412"/>
                  <a:pt x="1363756" y="240716"/>
                </a:cubicBezTo>
                <a:cubicBezTo>
                  <a:pt x="1358552" y="235020"/>
                  <a:pt x="1354793" y="228024"/>
                  <a:pt x="1352480" y="219728"/>
                </a:cubicBezTo>
                <a:cubicBezTo>
                  <a:pt x="1350167" y="211431"/>
                  <a:pt x="1349010" y="202207"/>
                  <a:pt x="1349010" y="192053"/>
                </a:cubicBezTo>
                <a:close/>
                <a:moveTo>
                  <a:pt x="1192454" y="138327"/>
                </a:moveTo>
                <a:lnTo>
                  <a:pt x="1220649" y="138327"/>
                </a:lnTo>
                <a:lnTo>
                  <a:pt x="1247858" y="229200"/>
                </a:lnTo>
                <a:lnTo>
                  <a:pt x="1275067" y="138327"/>
                </a:lnTo>
                <a:lnTo>
                  <a:pt x="1303262" y="138327"/>
                </a:lnTo>
                <a:lnTo>
                  <a:pt x="1267288" y="254832"/>
                </a:lnTo>
                <a:lnTo>
                  <a:pt x="1228428" y="254832"/>
                </a:lnTo>
                <a:close/>
                <a:moveTo>
                  <a:pt x="1108584" y="138327"/>
                </a:moveTo>
                <a:lnTo>
                  <a:pt x="1137729" y="138327"/>
                </a:lnTo>
                <a:lnTo>
                  <a:pt x="1137729" y="254832"/>
                </a:lnTo>
                <a:lnTo>
                  <a:pt x="1108584" y="254832"/>
                </a:lnTo>
                <a:close/>
                <a:moveTo>
                  <a:pt x="994790" y="138327"/>
                </a:moveTo>
                <a:lnTo>
                  <a:pt x="1023935" y="138327"/>
                </a:lnTo>
                <a:lnTo>
                  <a:pt x="1023935" y="212113"/>
                </a:lnTo>
                <a:cubicBezTo>
                  <a:pt x="1023935" y="218799"/>
                  <a:pt x="1024859" y="223814"/>
                  <a:pt x="1026711" y="227157"/>
                </a:cubicBezTo>
                <a:cubicBezTo>
                  <a:pt x="1028561" y="230501"/>
                  <a:pt x="1033418" y="232172"/>
                  <a:pt x="1041283" y="232172"/>
                </a:cubicBezTo>
                <a:cubicBezTo>
                  <a:pt x="1045215" y="232172"/>
                  <a:pt x="1049378" y="231801"/>
                  <a:pt x="1053774" y="231058"/>
                </a:cubicBezTo>
                <a:cubicBezTo>
                  <a:pt x="1058168" y="230315"/>
                  <a:pt x="1063026" y="229200"/>
                  <a:pt x="1068346" y="227714"/>
                </a:cubicBezTo>
                <a:lnTo>
                  <a:pt x="1072162" y="251860"/>
                </a:lnTo>
                <a:cubicBezTo>
                  <a:pt x="1066842" y="253842"/>
                  <a:pt x="1061175" y="255451"/>
                  <a:pt x="1055161" y="256690"/>
                </a:cubicBezTo>
                <a:cubicBezTo>
                  <a:pt x="1049147" y="257928"/>
                  <a:pt x="1043018" y="258547"/>
                  <a:pt x="1036772" y="258547"/>
                </a:cubicBezTo>
                <a:cubicBezTo>
                  <a:pt x="1022431" y="258547"/>
                  <a:pt x="1011849" y="255451"/>
                  <a:pt x="1005025" y="249260"/>
                </a:cubicBezTo>
                <a:cubicBezTo>
                  <a:pt x="998202" y="243069"/>
                  <a:pt x="994790" y="232420"/>
                  <a:pt x="994790" y="217313"/>
                </a:cubicBezTo>
                <a:close/>
                <a:moveTo>
                  <a:pt x="831283" y="138327"/>
                </a:moveTo>
                <a:lnTo>
                  <a:pt x="860427" y="138327"/>
                </a:lnTo>
                <a:lnTo>
                  <a:pt x="860427" y="194073"/>
                </a:lnTo>
                <a:cubicBezTo>
                  <a:pt x="860427" y="208270"/>
                  <a:pt x="863261" y="218045"/>
                  <a:pt x="868928" y="223399"/>
                </a:cubicBezTo>
                <a:cubicBezTo>
                  <a:pt x="874594" y="228752"/>
                  <a:pt x="884714" y="231429"/>
                  <a:pt x="899287" y="231429"/>
                </a:cubicBezTo>
                <a:cubicBezTo>
                  <a:pt x="905301" y="231429"/>
                  <a:pt x="911315" y="231120"/>
                  <a:pt x="917329" y="230501"/>
                </a:cubicBezTo>
                <a:cubicBezTo>
                  <a:pt x="923343" y="229881"/>
                  <a:pt x="929704" y="228829"/>
                  <a:pt x="936412" y="227343"/>
                </a:cubicBezTo>
                <a:lnTo>
                  <a:pt x="939188" y="253050"/>
                </a:lnTo>
                <a:cubicBezTo>
                  <a:pt x="934792" y="254517"/>
                  <a:pt x="928778" y="255800"/>
                  <a:pt x="921145" y="256898"/>
                </a:cubicBezTo>
                <a:cubicBezTo>
                  <a:pt x="913513" y="257997"/>
                  <a:pt x="905995" y="258547"/>
                  <a:pt x="898593" y="258547"/>
                </a:cubicBezTo>
                <a:cubicBezTo>
                  <a:pt x="884946" y="258547"/>
                  <a:pt x="873785" y="257061"/>
                  <a:pt x="865111" y="254089"/>
                </a:cubicBezTo>
                <a:cubicBezTo>
                  <a:pt x="856437" y="251117"/>
                  <a:pt x="849613" y="246845"/>
                  <a:pt x="844641" y="241273"/>
                </a:cubicBezTo>
                <a:cubicBezTo>
                  <a:pt x="839667" y="235701"/>
                  <a:pt x="836198" y="228829"/>
                  <a:pt x="834232" y="220656"/>
                </a:cubicBezTo>
                <a:cubicBezTo>
                  <a:pt x="832265" y="212484"/>
                  <a:pt x="831283" y="203197"/>
                  <a:pt x="831283" y="192796"/>
                </a:cubicBezTo>
                <a:close/>
                <a:moveTo>
                  <a:pt x="763216" y="138327"/>
                </a:moveTo>
                <a:lnTo>
                  <a:pt x="792361" y="138327"/>
                </a:lnTo>
                <a:lnTo>
                  <a:pt x="792361" y="254832"/>
                </a:lnTo>
                <a:lnTo>
                  <a:pt x="767726" y="254832"/>
                </a:lnTo>
                <a:lnTo>
                  <a:pt x="765992" y="241221"/>
                </a:lnTo>
                <a:cubicBezTo>
                  <a:pt x="758590" y="246994"/>
                  <a:pt x="750205" y="251325"/>
                  <a:pt x="740837" y="254214"/>
                </a:cubicBezTo>
                <a:cubicBezTo>
                  <a:pt x="731469" y="257103"/>
                  <a:pt x="721580" y="258547"/>
                  <a:pt x="711172" y="258547"/>
                </a:cubicBezTo>
                <a:cubicBezTo>
                  <a:pt x="695212" y="258547"/>
                  <a:pt x="683762" y="253903"/>
                  <a:pt x="676823" y="244617"/>
                </a:cubicBezTo>
                <a:cubicBezTo>
                  <a:pt x="669883" y="235330"/>
                  <a:pt x="666414" y="222638"/>
                  <a:pt x="666414" y="206540"/>
                </a:cubicBezTo>
                <a:cubicBezTo>
                  <a:pt x="666414" y="187719"/>
                  <a:pt x="670751" y="174532"/>
                  <a:pt x="679425" y="166978"/>
                </a:cubicBezTo>
                <a:cubicBezTo>
                  <a:pt x="688099" y="159425"/>
                  <a:pt x="700994" y="155648"/>
                  <a:pt x="718111" y="155648"/>
                </a:cubicBezTo>
                <a:lnTo>
                  <a:pt x="763216" y="155648"/>
                </a:lnTo>
                <a:close/>
                <a:moveTo>
                  <a:pt x="565902" y="138327"/>
                </a:moveTo>
                <a:lnTo>
                  <a:pt x="595047" y="138327"/>
                </a:lnTo>
                <a:lnTo>
                  <a:pt x="595047" y="254832"/>
                </a:lnTo>
                <a:lnTo>
                  <a:pt x="565902" y="254832"/>
                </a:lnTo>
                <a:close/>
                <a:moveTo>
                  <a:pt x="388196" y="138327"/>
                </a:moveTo>
                <a:lnTo>
                  <a:pt x="417340" y="138327"/>
                </a:lnTo>
                <a:lnTo>
                  <a:pt x="417340" y="150448"/>
                </a:lnTo>
                <a:lnTo>
                  <a:pt x="489856" y="150448"/>
                </a:lnTo>
                <a:lnTo>
                  <a:pt x="489856" y="138327"/>
                </a:lnTo>
                <a:lnTo>
                  <a:pt x="517933" y="138327"/>
                </a:lnTo>
                <a:lnTo>
                  <a:pt x="517959" y="138560"/>
                </a:lnTo>
                <a:lnTo>
                  <a:pt x="517959" y="176451"/>
                </a:lnTo>
                <a:lnTo>
                  <a:pt x="417340" y="176451"/>
                </a:lnTo>
                <a:lnTo>
                  <a:pt x="417340" y="191577"/>
                </a:lnTo>
                <a:cubicBezTo>
                  <a:pt x="417340" y="198712"/>
                  <a:pt x="417918" y="204801"/>
                  <a:pt x="419076" y="209843"/>
                </a:cubicBezTo>
                <a:cubicBezTo>
                  <a:pt x="420232" y="214885"/>
                  <a:pt x="422256" y="219005"/>
                  <a:pt x="425147" y="222203"/>
                </a:cubicBezTo>
                <a:cubicBezTo>
                  <a:pt x="428038" y="225401"/>
                  <a:pt x="432086" y="227739"/>
                  <a:pt x="437291" y="229215"/>
                </a:cubicBezTo>
                <a:cubicBezTo>
                  <a:pt x="442495" y="230691"/>
                  <a:pt x="449261" y="231429"/>
                  <a:pt x="457588" y="231429"/>
                </a:cubicBezTo>
                <a:cubicBezTo>
                  <a:pt x="465915" y="231429"/>
                  <a:pt x="474589" y="230686"/>
                  <a:pt x="483610" y="229200"/>
                </a:cubicBezTo>
                <a:cubicBezTo>
                  <a:pt x="492631" y="227714"/>
                  <a:pt x="501768" y="225609"/>
                  <a:pt x="511020" y="222885"/>
                </a:cubicBezTo>
                <a:lnTo>
                  <a:pt x="514837" y="248001"/>
                </a:lnTo>
                <a:cubicBezTo>
                  <a:pt x="506741" y="251266"/>
                  <a:pt x="497431" y="253841"/>
                  <a:pt x="486906" y="255723"/>
                </a:cubicBezTo>
                <a:cubicBezTo>
                  <a:pt x="476382" y="257606"/>
                  <a:pt x="465799" y="258547"/>
                  <a:pt x="455159" y="258547"/>
                </a:cubicBezTo>
                <a:cubicBezTo>
                  <a:pt x="442669" y="258547"/>
                  <a:pt x="432144" y="256999"/>
                  <a:pt x="423586" y="253903"/>
                </a:cubicBezTo>
                <a:cubicBezTo>
                  <a:pt x="415028" y="250808"/>
                  <a:pt x="408146" y="246412"/>
                  <a:pt x="402942" y="240716"/>
                </a:cubicBezTo>
                <a:cubicBezTo>
                  <a:pt x="397737" y="235020"/>
                  <a:pt x="393979" y="228024"/>
                  <a:pt x="391665" y="219728"/>
                </a:cubicBezTo>
                <a:cubicBezTo>
                  <a:pt x="389353" y="211431"/>
                  <a:pt x="388196" y="202207"/>
                  <a:pt x="388196" y="192053"/>
                </a:cubicBezTo>
                <a:close/>
                <a:moveTo>
                  <a:pt x="283076" y="138327"/>
                </a:moveTo>
                <a:lnTo>
                  <a:pt x="312221" y="138327"/>
                </a:lnTo>
                <a:lnTo>
                  <a:pt x="312221" y="212113"/>
                </a:lnTo>
                <a:cubicBezTo>
                  <a:pt x="312221" y="218799"/>
                  <a:pt x="313145" y="223814"/>
                  <a:pt x="314996" y="227157"/>
                </a:cubicBezTo>
                <a:cubicBezTo>
                  <a:pt x="316847" y="230501"/>
                  <a:pt x="321704" y="232172"/>
                  <a:pt x="329569" y="232172"/>
                </a:cubicBezTo>
                <a:cubicBezTo>
                  <a:pt x="333501" y="232172"/>
                  <a:pt x="337664" y="231801"/>
                  <a:pt x="342059" y="231058"/>
                </a:cubicBezTo>
                <a:cubicBezTo>
                  <a:pt x="346454" y="230315"/>
                  <a:pt x="351312" y="229200"/>
                  <a:pt x="356632" y="227714"/>
                </a:cubicBezTo>
                <a:lnTo>
                  <a:pt x="360448" y="251860"/>
                </a:lnTo>
                <a:cubicBezTo>
                  <a:pt x="355128" y="253842"/>
                  <a:pt x="349460" y="255451"/>
                  <a:pt x="343447" y="256690"/>
                </a:cubicBezTo>
                <a:cubicBezTo>
                  <a:pt x="337433" y="257928"/>
                  <a:pt x="331303" y="258547"/>
                  <a:pt x="325058" y="258547"/>
                </a:cubicBezTo>
                <a:cubicBezTo>
                  <a:pt x="310717" y="258547"/>
                  <a:pt x="300134" y="255451"/>
                  <a:pt x="293311" y="249260"/>
                </a:cubicBezTo>
                <a:cubicBezTo>
                  <a:pt x="286488" y="243069"/>
                  <a:pt x="283076" y="232420"/>
                  <a:pt x="283076" y="217313"/>
                </a:cubicBezTo>
                <a:close/>
                <a:moveTo>
                  <a:pt x="187501" y="138327"/>
                </a:moveTo>
                <a:lnTo>
                  <a:pt x="216646" y="138327"/>
                </a:lnTo>
                <a:lnTo>
                  <a:pt x="216646" y="254832"/>
                </a:lnTo>
                <a:lnTo>
                  <a:pt x="187501" y="254832"/>
                </a:lnTo>
                <a:close/>
                <a:moveTo>
                  <a:pt x="85495" y="138327"/>
                </a:moveTo>
                <a:lnTo>
                  <a:pt x="114639" y="138327"/>
                </a:lnTo>
                <a:lnTo>
                  <a:pt x="114639" y="254832"/>
                </a:lnTo>
                <a:lnTo>
                  <a:pt x="85495" y="254832"/>
                </a:lnTo>
                <a:close/>
                <a:moveTo>
                  <a:pt x="0" y="138327"/>
                </a:moveTo>
                <a:lnTo>
                  <a:pt x="29839" y="138327"/>
                </a:lnTo>
                <a:lnTo>
                  <a:pt x="29839" y="254832"/>
                </a:lnTo>
                <a:lnTo>
                  <a:pt x="0" y="254832"/>
                </a:lnTo>
                <a:close/>
                <a:moveTo>
                  <a:pt x="2362980" y="73924"/>
                </a:moveTo>
                <a:lnTo>
                  <a:pt x="2392125" y="73924"/>
                </a:lnTo>
                <a:lnTo>
                  <a:pt x="2392125" y="120327"/>
                </a:lnTo>
                <a:lnTo>
                  <a:pt x="2362980" y="120327"/>
                </a:lnTo>
                <a:close/>
                <a:moveTo>
                  <a:pt x="1848233" y="73924"/>
                </a:moveTo>
                <a:lnTo>
                  <a:pt x="1878419" y="73924"/>
                </a:lnTo>
                <a:lnTo>
                  <a:pt x="1850122" y="120327"/>
                </a:lnTo>
                <a:lnTo>
                  <a:pt x="1820147" y="120327"/>
                </a:lnTo>
                <a:close/>
                <a:moveTo>
                  <a:pt x="1737553" y="73924"/>
                </a:moveTo>
                <a:lnTo>
                  <a:pt x="1767738" y="73924"/>
                </a:lnTo>
                <a:lnTo>
                  <a:pt x="1795825" y="120327"/>
                </a:lnTo>
                <a:lnTo>
                  <a:pt x="1765671" y="120327"/>
                </a:lnTo>
                <a:close/>
                <a:moveTo>
                  <a:pt x="1294351" y="73924"/>
                </a:moveTo>
                <a:lnTo>
                  <a:pt x="1323148" y="73924"/>
                </a:lnTo>
                <a:lnTo>
                  <a:pt x="1308820" y="120327"/>
                </a:lnTo>
                <a:lnTo>
                  <a:pt x="1280457" y="120327"/>
                </a:lnTo>
                <a:close/>
                <a:moveTo>
                  <a:pt x="1172567" y="73924"/>
                </a:moveTo>
                <a:lnTo>
                  <a:pt x="1201366" y="73924"/>
                </a:lnTo>
                <a:lnTo>
                  <a:pt x="1215260" y="120327"/>
                </a:lnTo>
                <a:lnTo>
                  <a:pt x="1186896" y="120327"/>
                </a:lnTo>
                <a:close/>
                <a:moveTo>
                  <a:pt x="1108584" y="73924"/>
                </a:moveTo>
                <a:lnTo>
                  <a:pt x="1137729" y="73924"/>
                </a:lnTo>
                <a:lnTo>
                  <a:pt x="1137729" y="120327"/>
                </a:lnTo>
                <a:lnTo>
                  <a:pt x="1108584" y="120327"/>
                </a:lnTo>
                <a:close/>
                <a:moveTo>
                  <a:pt x="3007740" y="70209"/>
                </a:moveTo>
                <a:cubicBezTo>
                  <a:pt x="3020231" y="70209"/>
                  <a:pt x="3030581" y="72005"/>
                  <a:pt x="3038793" y="75595"/>
                </a:cubicBezTo>
                <a:cubicBezTo>
                  <a:pt x="3047005" y="79186"/>
                  <a:pt x="3053481" y="84077"/>
                  <a:pt x="3058223" y="90269"/>
                </a:cubicBezTo>
                <a:cubicBezTo>
                  <a:pt x="3062964" y="96460"/>
                  <a:pt x="3066318" y="103704"/>
                  <a:pt x="3068285" y="112000"/>
                </a:cubicBezTo>
                <a:lnTo>
                  <a:pt x="3069209" y="120327"/>
                </a:lnTo>
                <a:lnTo>
                  <a:pt x="3039226" y="120327"/>
                </a:lnTo>
                <a:lnTo>
                  <a:pt x="3035671" y="106428"/>
                </a:lnTo>
                <a:cubicBezTo>
                  <a:pt x="3030697" y="99617"/>
                  <a:pt x="3021387" y="96212"/>
                  <a:pt x="3007740" y="96212"/>
                </a:cubicBezTo>
                <a:cubicBezTo>
                  <a:pt x="2993862" y="96212"/>
                  <a:pt x="2984205" y="99617"/>
                  <a:pt x="2978769" y="106428"/>
                </a:cubicBezTo>
                <a:lnTo>
                  <a:pt x="2974883" y="120327"/>
                </a:lnTo>
                <a:lnTo>
                  <a:pt x="2943656" y="120327"/>
                </a:lnTo>
                <a:lnTo>
                  <a:pt x="2944767" y="111443"/>
                </a:lnTo>
                <a:cubicBezTo>
                  <a:pt x="2946964" y="103270"/>
                  <a:pt x="2950607" y="96088"/>
                  <a:pt x="2955696" y="89897"/>
                </a:cubicBezTo>
                <a:cubicBezTo>
                  <a:pt x="2960785" y="83706"/>
                  <a:pt x="2967609" y="78877"/>
                  <a:pt x="2976167" y="75410"/>
                </a:cubicBezTo>
                <a:cubicBezTo>
                  <a:pt x="2984725" y="71943"/>
                  <a:pt x="2995250" y="70209"/>
                  <a:pt x="3007740" y="70209"/>
                </a:cubicBezTo>
                <a:close/>
                <a:moveTo>
                  <a:pt x="2864703" y="70209"/>
                </a:moveTo>
                <a:cubicBezTo>
                  <a:pt x="2872105" y="70209"/>
                  <a:pt x="2879565" y="70759"/>
                  <a:pt x="2887082" y="71857"/>
                </a:cubicBezTo>
                <a:cubicBezTo>
                  <a:pt x="2894600" y="72956"/>
                  <a:pt x="2900556" y="74239"/>
                  <a:pt x="2904951" y="75706"/>
                </a:cubicBezTo>
                <a:lnTo>
                  <a:pt x="2902522" y="101413"/>
                </a:lnTo>
                <a:cubicBezTo>
                  <a:pt x="2895814" y="99927"/>
                  <a:pt x="2889454" y="98875"/>
                  <a:pt x="2883440" y="98255"/>
                </a:cubicBezTo>
                <a:cubicBezTo>
                  <a:pt x="2877426" y="97636"/>
                  <a:pt x="2871411" y="97327"/>
                  <a:pt x="2865397" y="97327"/>
                </a:cubicBezTo>
                <a:cubicBezTo>
                  <a:pt x="2850825" y="97327"/>
                  <a:pt x="2840705" y="100003"/>
                  <a:pt x="2835038" y="105357"/>
                </a:cubicBezTo>
                <a:lnTo>
                  <a:pt x="2830699" y="120327"/>
                </a:lnTo>
                <a:lnTo>
                  <a:pt x="2799145" y="120327"/>
                </a:lnTo>
                <a:lnTo>
                  <a:pt x="2800516" y="108100"/>
                </a:lnTo>
                <a:cubicBezTo>
                  <a:pt x="2802597" y="99927"/>
                  <a:pt x="2806183" y="93055"/>
                  <a:pt x="2811272" y="87483"/>
                </a:cubicBezTo>
                <a:cubicBezTo>
                  <a:pt x="2816360" y="81911"/>
                  <a:pt x="2823242" y="77639"/>
                  <a:pt x="2831916" y="74667"/>
                </a:cubicBezTo>
                <a:cubicBezTo>
                  <a:pt x="2840589" y="71695"/>
                  <a:pt x="2851519" y="70209"/>
                  <a:pt x="2864703" y="70209"/>
                </a:cubicBezTo>
                <a:close/>
                <a:moveTo>
                  <a:pt x="2715350" y="70209"/>
                </a:moveTo>
                <a:cubicBezTo>
                  <a:pt x="2728998" y="70209"/>
                  <a:pt x="2738539" y="74357"/>
                  <a:pt x="2743974" y="82653"/>
                </a:cubicBezTo>
                <a:cubicBezTo>
                  <a:pt x="2749410" y="90950"/>
                  <a:pt x="2752128" y="102156"/>
                  <a:pt x="2752128" y="116272"/>
                </a:cubicBezTo>
                <a:lnTo>
                  <a:pt x="2752128" y="120327"/>
                </a:lnTo>
                <a:lnTo>
                  <a:pt x="2722984" y="120327"/>
                </a:lnTo>
                <a:lnTo>
                  <a:pt x="2722984" y="116643"/>
                </a:lnTo>
                <a:cubicBezTo>
                  <a:pt x="2722984" y="110700"/>
                  <a:pt x="2721596" y="106428"/>
                  <a:pt x="2718820" y="103828"/>
                </a:cubicBezTo>
                <a:cubicBezTo>
                  <a:pt x="2716044" y="101227"/>
                  <a:pt x="2711996" y="99927"/>
                  <a:pt x="2706676" y="99927"/>
                </a:cubicBezTo>
                <a:cubicBezTo>
                  <a:pt x="2703438" y="99927"/>
                  <a:pt x="2699563" y="100422"/>
                  <a:pt x="2695053" y="101413"/>
                </a:cubicBezTo>
                <a:cubicBezTo>
                  <a:pt x="2690543" y="102404"/>
                  <a:pt x="2685685" y="103704"/>
                  <a:pt x="2680481" y="105313"/>
                </a:cubicBezTo>
                <a:cubicBezTo>
                  <a:pt x="2675276" y="106923"/>
                  <a:pt x="2670014" y="108842"/>
                  <a:pt x="2664694" y="111071"/>
                </a:cubicBezTo>
                <a:cubicBezTo>
                  <a:pt x="2659374" y="113300"/>
                  <a:pt x="2654516" y="115653"/>
                  <a:pt x="2650122" y="118129"/>
                </a:cubicBezTo>
                <a:lnTo>
                  <a:pt x="2650122" y="120327"/>
                </a:lnTo>
                <a:lnTo>
                  <a:pt x="2620977" y="120327"/>
                </a:lnTo>
                <a:lnTo>
                  <a:pt x="2620977" y="73924"/>
                </a:lnTo>
                <a:lnTo>
                  <a:pt x="2644571" y="73924"/>
                </a:lnTo>
                <a:lnTo>
                  <a:pt x="2647346" y="89526"/>
                </a:lnTo>
                <a:cubicBezTo>
                  <a:pt x="2651972" y="87049"/>
                  <a:pt x="2657176" y="84697"/>
                  <a:pt x="2662959" y="82468"/>
                </a:cubicBezTo>
                <a:cubicBezTo>
                  <a:pt x="2668742" y="80239"/>
                  <a:pt x="2674698" y="78196"/>
                  <a:pt x="2680828" y="76338"/>
                </a:cubicBezTo>
                <a:cubicBezTo>
                  <a:pt x="2686957" y="74481"/>
                  <a:pt x="2692971" y="72995"/>
                  <a:pt x="2698869" y="71881"/>
                </a:cubicBezTo>
                <a:cubicBezTo>
                  <a:pt x="2704768" y="70766"/>
                  <a:pt x="2710261" y="70209"/>
                  <a:pt x="2715350" y="70209"/>
                </a:cubicBezTo>
                <a:close/>
                <a:moveTo>
                  <a:pt x="2509540" y="70209"/>
                </a:moveTo>
                <a:cubicBezTo>
                  <a:pt x="2522031" y="70209"/>
                  <a:pt x="2532381" y="72005"/>
                  <a:pt x="2540593" y="75595"/>
                </a:cubicBezTo>
                <a:cubicBezTo>
                  <a:pt x="2548805" y="79186"/>
                  <a:pt x="2555281" y="84077"/>
                  <a:pt x="2560023" y="90269"/>
                </a:cubicBezTo>
                <a:cubicBezTo>
                  <a:pt x="2564764" y="96460"/>
                  <a:pt x="2568118" y="103704"/>
                  <a:pt x="2570085" y="112000"/>
                </a:cubicBezTo>
                <a:lnTo>
                  <a:pt x="2571009" y="120327"/>
                </a:lnTo>
                <a:lnTo>
                  <a:pt x="2541026" y="120327"/>
                </a:lnTo>
                <a:lnTo>
                  <a:pt x="2537471" y="106428"/>
                </a:lnTo>
                <a:cubicBezTo>
                  <a:pt x="2532497" y="99617"/>
                  <a:pt x="2523187" y="96212"/>
                  <a:pt x="2509540" y="96212"/>
                </a:cubicBezTo>
                <a:cubicBezTo>
                  <a:pt x="2495662" y="96212"/>
                  <a:pt x="2486005" y="99617"/>
                  <a:pt x="2480569" y="106428"/>
                </a:cubicBezTo>
                <a:lnTo>
                  <a:pt x="2476683" y="120327"/>
                </a:lnTo>
                <a:lnTo>
                  <a:pt x="2445456" y="120327"/>
                </a:lnTo>
                <a:lnTo>
                  <a:pt x="2446567" y="111443"/>
                </a:lnTo>
                <a:cubicBezTo>
                  <a:pt x="2448764" y="103270"/>
                  <a:pt x="2452407" y="96088"/>
                  <a:pt x="2457496" y="89897"/>
                </a:cubicBezTo>
                <a:cubicBezTo>
                  <a:pt x="2462585" y="83706"/>
                  <a:pt x="2469409" y="78877"/>
                  <a:pt x="2477967" y="75410"/>
                </a:cubicBezTo>
                <a:cubicBezTo>
                  <a:pt x="2486525" y="71943"/>
                  <a:pt x="2497050" y="70209"/>
                  <a:pt x="2509540" y="70209"/>
                </a:cubicBezTo>
                <a:close/>
                <a:moveTo>
                  <a:pt x="2329779" y="70209"/>
                </a:moveTo>
                <a:lnTo>
                  <a:pt x="2333595" y="98813"/>
                </a:lnTo>
                <a:cubicBezTo>
                  <a:pt x="2325500" y="103023"/>
                  <a:pt x="2317173" y="107976"/>
                  <a:pt x="2308615" y="113672"/>
                </a:cubicBezTo>
                <a:lnTo>
                  <a:pt x="2299150" y="120327"/>
                </a:lnTo>
                <a:lnTo>
                  <a:pt x="2256223" y="120327"/>
                </a:lnTo>
                <a:lnTo>
                  <a:pt x="2256223" y="73924"/>
                </a:lnTo>
                <a:lnTo>
                  <a:pt x="2281552" y="73924"/>
                </a:lnTo>
                <a:lnTo>
                  <a:pt x="2283286" y="99184"/>
                </a:lnTo>
                <a:cubicBezTo>
                  <a:pt x="2289532" y="93983"/>
                  <a:pt x="2296760" y="88783"/>
                  <a:pt x="2304971" y="83582"/>
                </a:cubicBezTo>
                <a:cubicBezTo>
                  <a:pt x="2313183" y="78382"/>
                  <a:pt x="2321452" y="73924"/>
                  <a:pt x="2329779" y="70209"/>
                </a:cubicBezTo>
                <a:close/>
                <a:moveTo>
                  <a:pt x="2144787" y="70209"/>
                </a:moveTo>
                <a:cubicBezTo>
                  <a:pt x="2157277" y="70209"/>
                  <a:pt x="2167628" y="72005"/>
                  <a:pt x="2175840" y="75595"/>
                </a:cubicBezTo>
                <a:cubicBezTo>
                  <a:pt x="2184051" y="79186"/>
                  <a:pt x="2190528" y="84077"/>
                  <a:pt x="2195270" y="90269"/>
                </a:cubicBezTo>
                <a:cubicBezTo>
                  <a:pt x="2200011" y="96460"/>
                  <a:pt x="2203365" y="103704"/>
                  <a:pt x="2205331" y="112000"/>
                </a:cubicBezTo>
                <a:lnTo>
                  <a:pt x="2206256" y="120327"/>
                </a:lnTo>
                <a:lnTo>
                  <a:pt x="2176272" y="120327"/>
                </a:lnTo>
                <a:lnTo>
                  <a:pt x="2172717" y="106428"/>
                </a:lnTo>
                <a:cubicBezTo>
                  <a:pt x="2167744" y="99617"/>
                  <a:pt x="2158433" y="96212"/>
                  <a:pt x="2144787" y="96212"/>
                </a:cubicBezTo>
                <a:cubicBezTo>
                  <a:pt x="2130908" y="96212"/>
                  <a:pt x="2121252" y="99617"/>
                  <a:pt x="2115816" y="106428"/>
                </a:cubicBezTo>
                <a:lnTo>
                  <a:pt x="2111929" y="120327"/>
                </a:lnTo>
                <a:lnTo>
                  <a:pt x="2080703" y="120327"/>
                </a:lnTo>
                <a:lnTo>
                  <a:pt x="2081813" y="111443"/>
                </a:lnTo>
                <a:cubicBezTo>
                  <a:pt x="2084011" y="103270"/>
                  <a:pt x="2087653" y="96088"/>
                  <a:pt x="2092743" y="89897"/>
                </a:cubicBezTo>
                <a:cubicBezTo>
                  <a:pt x="2097831" y="83706"/>
                  <a:pt x="2104655" y="78877"/>
                  <a:pt x="2113213" y="75410"/>
                </a:cubicBezTo>
                <a:cubicBezTo>
                  <a:pt x="2121772" y="71943"/>
                  <a:pt x="2132296" y="70209"/>
                  <a:pt x="2144787" y="70209"/>
                </a:cubicBezTo>
                <a:close/>
                <a:moveTo>
                  <a:pt x="1992187" y="70209"/>
                </a:moveTo>
                <a:cubicBezTo>
                  <a:pt x="2008610" y="70209"/>
                  <a:pt x="2020927" y="74822"/>
                  <a:pt x="2029138" y="84047"/>
                </a:cubicBezTo>
                <a:lnTo>
                  <a:pt x="2039902" y="120327"/>
                </a:lnTo>
                <a:lnTo>
                  <a:pt x="2011073" y="120327"/>
                </a:lnTo>
                <a:lnTo>
                  <a:pt x="2007105" y="104237"/>
                </a:lnTo>
                <a:cubicBezTo>
                  <a:pt x="2003636" y="99630"/>
                  <a:pt x="1996697" y="97327"/>
                  <a:pt x="1986288" y="97327"/>
                </a:cubicBezTo>
                <a:cubicBezTo>
                  <a:pt x="1977961" y="97327"/>
                  <a:pt x="1969460" y="99443"/>
                  <a:pt x="1960786" y="103677"/>
                </a:cubicBezTo>
                <a:cubicBezTo>
                  <a:pt x="1952112" y="107910"/>
                  <a:pt x="1944653" y="113016"/>
                  <a:pt x="1938407" y="118994"/>
                </a:cubicBezTo>
                <a:lnTo>
                  <a:pt x="1938407" y="120327"/>
                </a:lnTo>
                <a:lnTo>
                  <a:pt x="1909263" y="120327"/>
                </a:lnTo>
                <a:lnTo>
                  <a:pt x="1909263" y="73924"/>
                </a:lnTo>
                <a:lnTo>
                  <a:pt x="1933897" y="73924"/>
                </a:lnTo>
                <a:lnTo>
                  <a:pt x="1936325" y="89996"/>
                </a:lnTo>
                <a:cubicBezTo>
                  <a:pt x="1943265" y="84134"/>
                  <a:pt x="1951534" y="79370"/>
                  <a:pt x="1961134" y="75706"/>
                </a:cubicBezTo>
                <a:cubicBezTo>
                  <a:pt x="1970732" y="72041"/>
                  <a:pt x="1981083" y="70209"/>
                  <a:pt x="1992187" y="70209"/>
                </a:cubicBezTo>
                <a:close/>
                <a:moveTo>
                  <a:pt x="1646587" y="70209"/>
                </a:moveTo>
                <a:cubicBezTo>
                  <a:pt x="1659077" y="70209"/>
                  <a:pt x="1669429" y="72005"/>
                  <a:pt x="1677640" y="75595"/>
                </a:cubicBezTo>
                <a:cubicBezTo>
                  <a:pt x="1685851" y="79186"/>
                  <a:pt x="1692328" y="84077"/>
                  <a:pt x="1697070" y="90269"/>
                </a:cubicBezTo>
                <a:cubicBezTo>
                  <a:pt x="1701812" y="96460"/>
                  <a:pt x="1705165" y="103704"/>
                  <a:pt x="1707131" y="112000"/>
                </a:cubicBezTo>
                <a:lnTo>
                  <a:pt x="1708056" y="120327"/>
                </a:lnTo>
                <a:lnTo>
                  <a:pt x="1678072" y="120327"/>
                </a:lnTo>
                <a:lnTo>
                  <a:pt x="1674517" y="106428"/>
                </a:lnTo>
                <a:cubicBezTo>
                  <a:pt x="1669544" y="99617"/>
                  <a:pt x="1660234" y="96212"/>
                  <a:pt x="1646587" y="96212"/>
                </a:cubicBezTo>
                <a:cubicBezTo>
                  <a:pt x="1632708" y="96212"/>
                  <a:pt x="1623052" y="99617"/>
                  <a:pt x="1617616" y="106428"/>
                </a:cubicBezTo>
                <a:lnTo>
                  <a:pt x="1613729" y="120327"/>
                </a:lnTo>
                <a:lnTo>
                  <a:pt x="1582503" y="120327"/>
                </a:lnTo>
                <a:lnTo>
                  <a:pt x="1583613" y="111443"/>
                </a:lnTo>
                <a:cubicBezTo>
                  <a:pt x="1585811" y="103270"/>
                  <a:pt x="1589454" y="96088"/>
                  <a:pt x="1594543" y="89897"/>
                </a:cubicBezTo>
                <a:cubicBezTo>
                  <a:pt x="1599631" y="83706"/>
                  <a:pt x="1606455" y="78877"/>
                  <a:pt x="1615013" y="75410"/>
                </a:cubicBezTo>
                <a:cubicBezTo>
                  <a:pt x="1623572" y="71943"/>
                  <a:pt x="1634096" y="70209"/>
                  <a:pt x="1646587" y="70209"/>
                </a:cubicBezTo>
                <a:close/>
                <a:moveTo>
                  <a:pt x="1415280" y="70209"/>
                </a:moveTo>
                <a:cubicBezTo>
                  <a:pt x="1427770" y="70209"/>
                  <a:pt x="1438122" y="72005"/>
                  <a:pt x="1446333" y="75595"/>
                </a:cubicBezTo>
                <a:cubicBezTo>
                  <a:pt x="1454544" y="79186"/>
                  <a:pt x="1461021" y="84077"/>
                  <a:pt x="1465763" y="90269"/>
                </a:cubicBezTo>
                <a:cubicBezTo>
                  <a:pt x="1470505" y="96460"/>
                  <a:pt x="1473858" y="103704"/>
                  <a:pt x="1475825" y="112000"/>
                </a:cubicBezTo>
                <a:lnTo>
                  <a:pt x="1476749" y="120327"/>
                </a:lnTo>
                <a:lnTo>
                  <a:pt x="1446766" y="120327"/>
                </a:lnTo>
                <a:lnTo>
                  <a:pt x="1443210" y="106428"/>
                </a:lnTo>
                <a:cubicBezTo>
                  <a:pt x="1438237" y="99617"/>
                  <a:pt x="1428926" y="96212"/>
                  <a:pt x="1415280" y="96212"/>
                </a:cubicBezTo>
                <a:cubicBezTo>
                  <a:pt x="1401401" y="96212"/>
                  <a:pt x="1391744" y="99617"/>
                  <a:pt x="1386308" y="106428"/>
                </a:cubicBezTo>
                <a:lnTo>
                  <a:pt x="1382422" y="120327"/>
                </a:lnTo>
                <a:lnTo>
                  <a:pt x="1351196" y="120327"/>
                </a:lnTo>
                <a:lnTo>
                  <a:pt x="1352306" y="111443"/>
                </a:lnTo>
                <a:cubicBezTo>
                  <a:pt x="1354504" y="103270"/>
                  <a:pt x="1358147" y="96088"/>
                  <a:pt x="1363236" y="89897"/>
                </a:cubicBezTo>
                <a:cubicBezTo>
                  <a:pt x="1368324" y="83706"/>
                  <a:pt x="1375148" y="78877"/>
                  <a:pt x="1383706" y="75410"/>
                </a:cubicBezTo>
                <a:cubicBezTo>
                  <a:pt x="1392265" y="71943"/>
                  <a:pt x="1402789" y="70209"/>
                  <a:pt x="1415280" y="70209"/>
                </a:cubicBezTo>
                <a:close/>
                <a:moveTo>
                  <a:pt x="898593" y="70209"/>
                </a:moveTo>
                <a:cubicBezTo>
                  <a:pt x="905995" y="70209"/>
                  <a:pt x="913455" y="70759"/>
                  <a:pt x="920972" y="71857"/>
                </a:cubicBezTo>
                <a:cubicBezTo>
                  <a:pt x="928489" y="72956"/>
                  <a:pt x="934446" y="74239"/>
                  <a:pt x="938840" y="75706"/>
                </a:cubicBezTo>
                <a:lnTo>
                  <a:pt x="936412" y="101413"/>
                </a:lnTo>
                <a:cubicBezTo>
                  <a:pt x="929704" y="99927"/>
                  <a:pt x="923343" y="98875"/>
                  <a:pt x="917329" y="98255"/>
                </a:cubicBezTo>
                <a:cubicBezTo>
                  <a:pt x="911315" y="97636"/>
                  <a:pt x="905301" y="97327"/>
                  <a:pt x="899287" y="97327"/>
                </a:cubicBezTo>
                <a:cubicBezTo>
                  <a:pt x="884714" y="97327"/>
                  <a:pt x="874594" y="100003"/>
                  <a:pt x="868928" y="105357"/>
                </a:cubicBezTo>
                <a:lnTo>
                  <a:pt x="864589" y="120327"/>
                </a:lnTo>
                <a:lnTo>
                  <a:pt x="833035" y="120327"/>
                </a:lnTo>
                <a:lnTo>
                  <a:pt x="834405" y="108100"/>
                </a:lnTo>
                <a:cubicBezTo>
                  <a:pt x="836487" y="99927"/>
                  <a:pt x="840072" y="93055"/>
                  <a:pt x="845161" y="87483"/>
                </a:cubicBezTo>
                <a:cubicBezTo>
                  <a:pt x="850249" y="81911"/>
                  <a:pt x="857131" y="77639"/>
                  <a:pt x="865805" y="74667"/>
                </a:cubicBezTo>
                <a:cubicBezTo>
                  <a:pt x="874479" y="71695"/>
                  <a:pt x="885408" y="70209"/>
                  <a:pt x="898593" y="70209"/>
                </a:cubicBezTo>
                <a:close/>
                <a:moveTo>
                  <a:pt x="728173" y="70209"/>
                </a:moveTo>
                <a:cubicBezTo>
                  <a:pt x="740201" y="70209"/>
                  <a:pt x="750321" y="71447"/>
                  <a:pt x="758532" y="73924"/>
                </a:cubicBezTo>
                <a:cubicBezTo>
                  <a:pt x="766743" y="76400"/>
                  <a:pt x="773336" y="80115"/>
                  <a:pt x="778308" y="85068"/>
                </a:cubicBezTo>
                <a:cubicBezTo>
                  <a:pt x="783282" y="90021"/>
                  <a:pt x="786867" y="96150"/>
                  <a:pt x="789064" y="103456"/>
                </a:cubicBezTo>
                <a:lnTo>
                  <a:pt x="791250" y="120327"/>
                </a:lnTo>
                <a:lnTo>
                  <a:pt x="760707" y="120327"/>
                </a:lnTo>
                <a:lnTo>
                  <a:pt x="755063" y="103970"/>
                </a:lnTo>
                <a:cubicBezTo>
                  <a:pt x="749627" y="99541"/>
                  <a:pt x="740085" y="97327"/>
                  <a:pt x="726438" y="97327"/>
                </a:cubicBezTo>
                <a:cubicBezTo>
                  <a:pt x="722274" y="97327"/>
                  <a:pt x="717938" y="97512"/>
                  <a:pt x="713427" y="97884"/>
                </a:cubicBezTo>
                <a:cubicBezTo>
                  <a:pt x="708916" y="98255"/>
                  <a:pt x="704406" y="98689"/>
                  <a:pt x="699896" y="99184"/>
                </a:cubicBezTo>
                <a:cubicBezTo>
                  <a:pt x="695385" y="99679"/>
                  <a:pt x="691048" y="100299"/>
                  <a:pt x="686885" y="101041"/>
                </a:cubicBezTo>
                <a:cubicBezTo>
                  <a:pt x="682721" y="101784"/>
                  <a:pt x="679020" y="102527"/>
                  <a:pt x="675781" y="103270"/>
                </a:cubicBezTo>
                <a:lnTo>
                  <a:pt x="672659" y="78120"/>
                </a:lnTo>
                <a:cubicBezTo>
                  <a:pt x="680755" y="75860"/>
                  <a:pt x="689776" y="73977"/>
                  <a:pt x="699722" y="72470"/>
                </a:cubicBezTo>
                <a:cubicBezTo>
                  <a:pt x="709668" y="70963"/>
                  <a:pt x="719152" y="70209"/>
                  <a:pt x="728173" y="70209"/>
                </a:cubicBezTo>
                <a:close/>
                <a:moveTo>
                  <a:pt x="639458" y="70209"/>
                </a:moveTo>
                <a:lnTo>
                  <a:pt x="643274" y="98813"/>
                </a:lnTo>
                <a:cubicBezTo>
                  <a:pt x="635178" y="103023"/>
                  <a:pt x="626851" y="107976"/>
                  <a:pt x="618293" y="113672"/>
                </a:cubicBezTo>
                <a:lnTo>
                  <a:pt x="608828" y="120327"/>
                </a:lnTo>
                <a:lnTo>
                  <a:pt x="565902" y="120327"/>
                </a:lnTo>
                <a:lnTo>
                  <a:pt x="565902" y="73924"/>
                </a:lnTo>
                <a:lnTo>
                  <a:pt x="591230" y="73924"/>
                </a:lnTo>
                <a:lnTo>
                  <a:pt x="592965" y="99184"/>
                </a:lnTo>
                <a:cubicBezTo>
                  <a:pt x="599210" y="93983"/>
                  <a:pt x="606439" y="88783"/>
                  <a:pt x="614650" y="83582"/>
                </a:cubicBezTo>
                <a:cubicBezTo>
                  <a:pt x="622861" y="78382"/>
                  <a:pt x="631131" y="73924"/>
                  <a:pt x="639458" y="70209"/>
                </a:cubicBezTo>
                <a:close/>
                <a:moveTo>
                  <a:pt x="454465" y="70209"/>
                </a:moveTo>
                <a:cubicBezTo>
                  <a:pt x="466956" y="70209"/>
                  <a:pt x="477307" y="72005"/>
                  <a:pt x="485518" y="75595"/>
                </a:cubicBezTo>
                <a:cubicBezTo>
                  <a:pt x="493730" y="79186"/>
                  <a:pt x="500206" y="84077"/>
                  <a:pt x="504948" y="90269"/>
                </a:cubicBezTo>
                <a:cubicBezTo>
                  <a:pt x="509690" y="96460"/>
                  <a:pt x="513044" y="103704"/>
                  <a:pt x="515010" y="112000"/>
                </a:cubicBezTo>
                <a:lnTo>
                  <a:pt x="515935" y="120327"/>
                </a:lnTo>
                <a:lnTo>
                  <a:pt x="485951" y="120327"/>
                </a:lnTo>
                <a:lnTo>
                  <a:pt x="482396" y="106428"/>
                </a:lnTo>
                <a:cubicBezTo>
                  <a:pt x="477422" y="99617"/>
                  <a:pt x="468112" y="96212"/>
                  <a:pt x="454465" y="96212"/>
                </a:cubicBezTo>
                <a:cubicBezTo>
                  <a:pt x="440587" y="96212"/>
                  <a:pt x="430930" y="99617"/>
                  <a:pt x="425494" y="106428"/>
                </a:cubicBezTo>
                <a:lnTo>
                  <a:pt x="421608" y="120327"/>
                </a:lnTo>
                <a:lnTo>
                  <a:pt x="390382" y="120327"/>
                </a:lnTo>
                <a:lnTo>
                  <a:pt x="391492" y="111443"/>
                </a:lnTo>
                <a:cubicBezTo>
                  <a:pt x="393689" y="103270"/>
                  <a:pt x="397332" y="96088"/>
                  <a:pt x="402421" y="89897"/>
                </a:cubicBezTo>
                <a:cubicBezTo>
                  <a:pt x="407510" y="83706"/>
                  <a:pt x="414334" y="78877"/>
                  <a:pt x="422892" y="75410"/>
                </a:cubicBezTo>
                <a:cubicBezTo>
                  <a:pt x="431450" y="71943"/>
                  <a:pt x="441975" y="70209"/>
                  <a:pt x="454465" y="70209"/>
                </a:cubicBezTo>
                <a:close/>
                <a:moveTo>
                  <a:pt x="179868" y="70209"/>
                </a:moveTo>
                <a:cubicBezTo>
                  <a:pt x="193516" y="70209"/>
                  <a:pt x="203056" y="74357"/>
                  <a:pt x="208492" y="82653"/>
                </a:cubicBezTo>
                <a:cubicBezTo>
                  <a:pt x="213928" y="90950"/>
                  <a:pt x="216646" y="102156"/>
                  <a:pt x="216646" y="116272"/>
                </a:cubicBezTo>
                <a:lnTo>
                  <a:pt x="216646" y="120327"/>
                </a:lnTo>
                <a:lnTo>
                  <a:pt x="187501" y="120327"/>
                </a:lnTo>
                <a:lnTo>
                  <a:pt x="187501" y="116643"/>
                </a:lnTo>
                <a:cubicBezTo>
                  <a:pt x="187501" y="110700"/>
                  <a:pt x="186114" y="106428"/>
                  <a:pt x="183338" y="103828"/>
                </a:cubicBezTo>
                <a:cubicBezTo>
                  <a:pt x="180562" y="101227"/>
                  <a:pt x="176515" y="99927"/>
                  <a:pt x="171195" y="99927"/>
                </a:cubicBezTo>
                <a:cubicBezTo>
                  <a:pt x="167955" y="99927"/>
                  <a:pt x="164081" y="100422"/>
                  <a:pt x="159571" y="101413"/>
                </a:cubicBezTo>
                <a:cubicBezTo>
                  <a:pt x="155061" y="102404"/>
                  <a:pt x="150203" y="103704"/>
                  <a:pt x="144998" y="105313"/>
                </a:cubicBezTo>
                <a:cubicBezTo>
                  <a:pt x="139794" y="106923"/>
                  <a:pt x="134532" y="108842"/>
                  <a:pt x="129212" y="111071"/>
                </a:cubicBezTo>
                <a:cubicBezTo>
                  <a:pt x="123892" y="113300"/>
                  <a:pt x="119035" y="115653"/>
                  <a:pt x="114639" y="118129"/>
                </a:cubicBezTo>
                <a:lnTo>
                  <a:pt x="114639" y="120327"/>
                </a:lnTo>
                <a:lnTo>
                  <a:pt x="85495" y="120327"/>
                </a:lnTo>
                <a:lnTo>
                  <a:pt x="85495" y="73924"/>
                </a:lnTo>
                <a:lnTo>
                  <a:pt x="109089" y="73924"/>
                </a:lnTo>
                <a:lnTo>
                  <a:pt x="111864" y="89526"/>
                </a:lnTo>
                <a:cubicBezTo>
                  <a:pt x="116490" y="87049"/>
                  <a:pt x="121694" y="84697"/>
                  <a:pt x="127477" y="82468"/>
                </a:cubicBezTo>
                <a:cubicBezTo>
                  <a:pt x="133260" y="80239"/>
                  <a:pt x="139216" y="78196"/>
                  <a:pt x="145346" y="76338"/>
                </a:cubicBezTo>
                <a:cubicBezTo>
                  <a:pt x="151475" y="74481"/>
                  <a:pt x="157489" y="72995"/>
                  <a:pt x="163387" y="71881"/>
                </a:cubicBezTo>
                <a:cubicBezTo>
                  <a:pt x="169286" y="70766"/>
                  <a:pt x="174779" y="70209"/>
                  <a:pt x="179868" y="70209"/>
                </a:cubicBezTo>
                <a:close/>
                <a:moveTo>
                  <a:pt x="1023935" y="24889"/>
                </a:moveTo>
                <a:lnTo>
                  <a:pt x="1023935" y="73924"/>
                </a:lnTo>
                <a:lnTo>
                  <a:pt x="1071815" y="73924"/>
                </a:lnTo>
                <a:lnTo>
                  <a:pt x="1069386" y="99927"/>
                </a:lnTo>
                <a:lnTo>
                  <a:pt x="1023935" y="99927"/>
                </a:lnTo>
                <a:lnTo>
                  <a:pt x="1023935" y="120327"/>
                </a:lnTo>
                <a:lnTo>
                  <a:pt x="994790" y="120327"/>
                </a:lnTo>
                <a:lnTo>
                  <a:pt x="994790" y="99927"/>
                </a:lnTo>
                <a:lnTo>
                  <a:pt x="964951" y="99927"/>
                </a:lnTo>
                <a:lnTo>
                  <a:pt x="964951" y="73924"/>
                </a:lnTo>
                <a:lnTo>
                  <a:pt x="994790" y="73924"/>
                </a:lnTo>
                <a:lnTo>
                  <a:pt x="994790" y="29347"/>
                </a:lnTo>
                <a:close/>
                <a:moveTo>
                  <a:pt x="312221" y="24889"/>
                </a:moveTo>
                <a:lnTo>
                  <a:pt x="312221" y="73924"/>
                </a:lnTo>
                <a:lnTo>
                  <a:pt x="360101" y="73924"/>
                </a:lnTo>
                <a:lnTo>
                  <a:pt x="357672" y="99927"/>
                </a:lnTo>
                <a:lnTo>
                  <a:pt x="312221" y="99927"/>
                </a:lnTo>
                <a:lnTo>
                  <a:pt x="312221" y="120327"/>
                </a:lnTo>
                <a:lnTo>
                  <a:pt x="283076" y="120327"/>
                </a:lnTo>
                <a:lnTo>
                  <a:pt x="283076" y="99927"/>
                </a:lnTo>
                <a:lnTo>
                  <a:pt x="253237" y="99927"/>
                </a:lnTo>
                <a:lnTo>
                  <a:pt x="253237" y="73924"/>
                </a:lnTo>
                <a:lnTo>
                  <a:pt x="283076" y="73924"/>
                </a:lnTo>
                <a:lnTo>
                  <a:pt x="283076" y="29347"/>
                </a:lnTo>
                <a:close/>
                <a:moveTo>
                  <a:pt x="0" y="7430"/>
                </a:moveTo>
                <a:lnTo>
                  <a:pt x="29839" y="7430"/>
                </a:lnTo>
                <a:lnTo>
                  <a:pt x="29839" y="120327"/>
                </a:lnTo>
                <a:lnTo>
                  <a:pt x="0" y="120327"/>
                </a:lnTo>
                <a:close/>
                <a:moveTo>
                  <a:pt x="2362980" y="0"/>
                </a:moveTo>
                <a:lnTo>
                  <a:pt x="2392125" y="0"/>
                </a:lnTo>
                <a:lnTo>
                  <a:pt x="2392125" y="44949"/>
                </a:lnTo>
                <a:lnTo>
                  <a:pt x="2362980" y="44949"/>
                </a:lnTo>
                <a:close/>
                <a:moveTo>
                  <a:pt x="1108584" y="0"/>
                </a:moveTo>
                <a:lnTo>
                  <a:pt x="1137729" y="0"/>
                </a:lnTo>
                <a:lnTo>
                  <a:pt x="1137729" y="44949"/>
                </a:lnTo>
                <a:lnTo>
                  <a:pt x="1108584" y="4494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nglish Bulldog">
                <a:extLst>
                  <a:ext uri="{FF2B5EF4-FFF2-40B4-BE49-F238E27FC236}">
                    <a16:creationId xmlns:a16="http://schemas.microsoft.com/office/drawing/2014/main" id="{9427BAF3-42E6-A3E5-3CAD-9B0D16E0C7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5216724"/>
                  </p:ext>
                </p:extLst>
              </p:nvPr>
            </p:nvGraphicFramePr>
            <p:xfrm>
              <a:off x="2916316" y="1505082"/>
              <a:ext cx="1406366" cy="139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06366" cy="1398093"/>
                    </a:xfrm>
                    <a:prstGeom prst="rect">
                      <a:avLst/>
                    </a:prstGeom>
                  </am3d:spPr>
                  <am3d:camera>
                    <am3d:pos x="0" y="0" z="752936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935537" d="1000000"/>
                    <am3d:preTrans dx="0" dy="-16700613" dz="-4333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61433" ay="2906552" az="18922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80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nglish Bulldog">
                <a:extLst>
                  <a:ext uri="{FF2B5EF4-FFF2-40B4-BE49-F238E27FC236}">
                    <a16:creationId xmlns:a16="http://schemas.microsoft.com/office/drawing/2014/main" id="{9427BAF3-42E6-A3E5-3CAD-9B0D16E0C7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6316" y="1505082"/>
                <a:ext cx="1406366" cy="13980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22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0" presetClass="entr" presetSubtype="1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2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19.9349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19.7456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19.44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19.02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18.5212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17.925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17.2507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16.5027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15.6925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14.829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13.920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12.9772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12.0068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11.0184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10.020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9.0263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8.0373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7.0688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6.1264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5.218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4.352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3.5418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2.7922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2.1127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1.5104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0.9978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0.5817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270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0738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39" presetClass="emph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sum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-0.0012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0.0098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33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789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1548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26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4235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6337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9013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1.2353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1.647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2.0869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2.453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2.7534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2.9876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3.1669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3.2996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3.3906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3.448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3.48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3.4961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3.4998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3.0301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9661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2.1525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6.121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0.8322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6.213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22.2128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28.7297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35.8493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43.4888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51.625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60.2402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69.3155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78.8364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88.6987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99.0679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09.846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21.0232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32.589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44.5376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56.8585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69.4302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82.3430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95.141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207.6945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219.7725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231.4814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242.9134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253.8558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264.40329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274.6350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284.3572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293.6507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302.5795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310.9692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318.88379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326.3680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333.2651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339.6712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345.43851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350.58469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355.09189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358.80179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361.635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363.345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363.4978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363.47061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363.38339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363.203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362.8963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362.4227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361.756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361.0874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360.6105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360.3006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360.1188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360.03021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360.00229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sum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3d.object.translation.y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10E-5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004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011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0021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003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0059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0088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0125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0.0162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0.0191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0.0213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0.022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0.0239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0.0245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0.0241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0.022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0.0179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0.011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0013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0124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0309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0.0546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0.084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0.1204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0.1634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0.2145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0.271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0.320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0.3625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0.3973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0.4256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0.448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0.4655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0.4786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0.4878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0.493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0.4975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0.4993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0.4998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0.4988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0.4965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0.492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0.485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0.4746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0.4603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0.441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0.4169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0.3868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0.349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0.306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0.2544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0.198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14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10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0748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0473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025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0082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0.0044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0.0134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0.019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0.0227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0.021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0.015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0.0039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0104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0192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023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0248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0.0249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0.0247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0.0234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0.0202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0.0143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0.007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0.0027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0.0007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9999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9994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9981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9913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985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9763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9646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497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0.9348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0.9232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0.91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0.908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0.9017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0.9005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0.899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0.900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0.9046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0.9153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0.9362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0.9659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858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9959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999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99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99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9888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9775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9605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0.9385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0.9217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0.9107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0.9061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0.918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0.94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970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9885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997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9997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6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7" presetClass="emph" presetSubtype="0" repeatCount="10000" fill="remove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9" dur="500" autoRev="1" fill="remove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50" dur="500" autoRev="1" fill="remove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51" dur="500" autoRev="1" fill="remove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500" autoRev="1" fill="remove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7" presetClass="emph" presetSubtype="0" repeatCount="10000" fill="remove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54" dur="500" autoRev="1" fill="remove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55" dur="500" autoRev="1" fill="remove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56" dur="500" autoRev="1" fill="remove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7" dur="500" autoRev="1" fill="remove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7" presetClass="emph" presetSubtype="0" repeatCount="10000" fill="remove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59" dur="500" autoRev="1" fill="remove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60" dur="500" autoRev="1" fill="remove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61" dur="500" autoRev="1" fill="remove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2" dur="500" autoRev="1" fill="remove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7" presetClass="emph" presetSubtype="0" repeatCount="10000" fill="remove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500" autoRev="1" fill="remove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65" dur="500" autoRev="1" fill="remove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66" dur="500" autoRev="1" fill="remove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7" dur="500" autoRev="1" fill="remove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7" presetClass="emph" presetSubtype="0" repeatCount="10000" fill="remove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9" dur="500" autoRev="1" fill="remove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0" dur="500" autoRev="1" fill="remove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71" dur="500" autoRev="1" fill="remove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500" autoRev="1" fill="remove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4" dur="500" autoRev="1" fill="remove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5" dur="500" autoRev="1" fill="remove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76" dur="500" autoRev="1" fill="remove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7" dur="500" autoRev="1" fill="remove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7" presetClass="emph" presetSubtype="0" repeatCount="10000" fill="remove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9" dur="500" autoRev="1" fill="remove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80" dur="500" autoRev="1" fill="remove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81" dur="500" autoRev="1" fill="remove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2" dur="500" autoRev="1" fill="remove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7" presetClass="emph" presetSubtype="0" repeatCount="10000" fill="remove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4" dur="500" autoRev="1" fill="remove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85" dur="500" autoRev="1" fill="remove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86" dur="500" autoRev="1" fill="remove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500" autoRev="1" fill="remove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7" presetClass="emph" presetSubtype="0" repeatCount="10000" fill="remove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9" dur="500" autoRev="1" fill="remov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90" dur="500" autoRev="1" fill="remov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91" dur="500" autoRev="1" fill="remov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autoRev="1" fill="remov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500" autoRev="1" fill="remove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95" dur="500" autoRev="1" fill="remove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96" dur="500" autoRev="1" fill="remove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7" dur="500" autoRev="1" fill="remove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27" presetClass="emph" presetSubtype="0" repeatCount="10000" fill="remove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9" dur="500" autoRev="1" fill="remove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00" dur="500" autoRev="1" fill="remove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01" dur="500" autoRev="1" fill="remove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500" autoRev="1" fill="remove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550" autoRev="1" fill="remove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05" dur="550" autoRev="1" fill="remove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06" dur="550" autoRev="1" fill="remove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550" autoRev="1" fill="remove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9" dur="500" autoRev="1" fill="remove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10" dur="500" autoRev="1" fill="remove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11" dur="500" autoRev="1" fill="remove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500" autoRev="1" fill="remove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4" dur="500" autoRev="1" fill="remove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15" dur="500" autoRev="1" fill="remove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16" dur="500" autoRev="1" fill="remove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7" dur="500" autoRev="1" fill="remove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27" presetClass="emph" presetSubtype="0" repeatCount="10000" fill="remove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9" dur="650" autoRev="1" fill="remove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0" dur="650" autoRev="1" fill="remove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21" dur="650" autoRev="1" fill="remove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2" dur="650" autoRev="1" fill="remove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45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4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4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4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8" fill="hold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nodeType="withEffect" p14:presetBounceEnd="4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1" fill="hold" grpId="0" nodeType="withEffect" p14:presetBounceEnd="4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grpId="0" nodeType="withEffect" p14:presetBounceEnd="40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/>
          <p:bldP spid="34" grpId="0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3" grpId="0" animBg="1"/>
          <p:bldP spid="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0" presetClass="entr" presetSubtype="1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2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19.9349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19.7456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19.44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19.02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18.5212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17.925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17.2507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16.5027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15.6925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14.829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13.920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12.9772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12.0068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11.0184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10.020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9.0263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8.0373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7.0688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6.1264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5.218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4.352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3.5418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2.7922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2.1127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1.5104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0.9978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0.5817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270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0738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39" presetClass="emph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sum"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-0.0012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0.0098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33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789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1548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26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4235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6337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9013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1.2353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1.647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2.0869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2.453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2.7534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2.9876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3.1669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3.2996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3.3906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3.448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3.48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3.4961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3.4998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3.0301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9661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2.1525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6.121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0.8322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6.213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22.2128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28.7297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35.8493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43.4888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51.625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60.2402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69.3155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78.8364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88.6987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99.0679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09.846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21.0232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32.589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44.5376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56.8585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69.4302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82.3430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95.141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207.6945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219.7725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231.4814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242.9134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253.8558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264.40329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274.6350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284.3572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293.6507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302.5795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310.9692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318.88379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326.3680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333.2651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339.6712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345.43851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350.58469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355.09189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358.80179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361.635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363.345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363.4978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363.47061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363.38339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363.203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362.8963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362.4227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361.756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361.0874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360.6105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360.3006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360.1188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360.03021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360.00229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sum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3d.object.translation.y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10E-5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004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011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0021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003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0059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0088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0125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0.0162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0.0191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0.0213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0.022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0.0239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0.0245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0.0241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0.022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0.0179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0.011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0013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0124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0309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0.0546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0.084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0.1204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0.1634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0.2145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0.271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0.320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0.3625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0.3973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0.4256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0.448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0.4655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0.4786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0.4878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0.493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0.4975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0.4993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0.4998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0.4988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0.4965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0.492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0.485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0.4746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0.4603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0.441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0.4169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0.3868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0.349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0.306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0.2544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0.198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14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10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0748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0473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025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0082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0.0044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0.0134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0.019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0.0227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0.021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0.015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0.0039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0104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0192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023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0248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0.0249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0.0247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0.0234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0.0202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0.0143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0.007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0.0027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0.0007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9999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9994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9981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9913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985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9763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9646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497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0.9348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0.9232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0.91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0.908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0.9017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0.9005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0.899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0.900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0.9046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0.9153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0.9362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0.9659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858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9959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999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99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99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9888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9775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9605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0.9385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0.9217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0.9107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0.9061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0.918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0.94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970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9885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997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9997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6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3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4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7" presetClass="emph" presetSubtype="0" repeatCount="10000" fill="remove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9" dur="500" autoRev="1" fill="remove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50" dur="500" autoRev="1" fill="remove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51" dur="500" autoRev="1" fill="remove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500" autoRev="1" fill="remove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7" presetClass="emph" presetSubtype="0" repeatCount="10000" fill="remove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54" dur="500" autoRev="1" fill="remove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55" dur="500" autoRev="1" fill="remove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56" dur="500" autoRev="1" fill="remove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7" dur="500" autoRev="1" fill="remove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7" presetClass="emph" presetSubtype="0" repeatCount="10000" fill="remove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59" dur="500" autoRev="1" fill="remove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60" dur="500" autoRev="1" fill="remove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61" dur="500" autoRev="1" fill="remove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2" dur="500" autoRev="1" fill="remove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7" presetClass="emph" presetSubtype="0" repeatCount="10000" fill="remove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500" autoRev="1" fill="remove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65" dur="500" autoRev="1" fill="remove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66" dur="500" autoRev="1" fill="remove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7" dur="500" autoRev="1" fill="remove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7" presetClass="emph" presetSubtype="0" repeatCount="10000" fill="remove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9" dur="500" autoRev="1" fill="remove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0" dur="500" autoRev="1" fill="remove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71" dur="500" autoRev="1" fill="remove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500" autoRev="1" fill="remove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4" dur="500" autoRev="1" fill="remove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5" dur="500" autoRev="1" fill="remove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76" dur="500" autoRev="1" fill="remove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7" dur="500" autoRev="1" fill="remove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7" presetClass="emph" presetSubtype="0" repeatCount="10000" fill="remove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9" dur="500" autoRev="1" fill="remove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80" dur="500" autoRev="1" fill="remove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81" dur="500" autoRev="1" fill="remove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2" dur="500" autoRev="1" fill="remove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7" presetClass="emph" presetSubtype="0" repeatCount="10000" fill="remove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4" dur="500" autoRev="1" fill="remove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85" dur="500" autoRev="1" fill="remove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86" dur="500" autoRev="1" fill="remove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500" autoRev="1" fill="remove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7" presetClass="emph" presetSubtype="0" repeatCount="10000" fill="remove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9" dur="500" autoRev="1" fill="remov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90" dur="500" autoRev="1" fill="remov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91" dur="500" autoRev="1" fill="remov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500" autoRev="1" fill="remov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500" autoRev="1" fill="remove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95" dur="500" autoRev="1" fill="remove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96" dur="500" autoRev="1" fill="remove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7" dur="500" autoRev="1" fill="remove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27" presetClass="emph" presetSubtype="0" repeatCount="10000" fill="remove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9" dur="500" autoRev="1" fill="remove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00" dur="500" autoRev="1" fill="remove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01" dur="500" autoRev="1" fill="remove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500" autoRev="1" fill="remove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550" autoRev="1" fill="remove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05" dur="550" autoRev="1" fill="remove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06" dur="550" autoRev="1" fill="remove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550" autoRev="1" fill="remove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9" dur="500" autoRev="1" fill="remove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10" dur="500" autoRev="1" fill="remove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11" dur="500" autoRev="1" fill="remove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500" autoRev="1" fill="remove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7" presetClass="emph" presetSubtype="0" repeatCount="10000" fill="remove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4" dur="500" autoRev="1" fill="remove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15" dur="500" autoRev="1" fill="remove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16" dur="500" autoRev="1" fill="remove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7" dur="500" autoRev="1" fill="remove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27" presetClass="emph" presetSubtype="0" repeatCount="10000" fill="remove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9" dur="650" autoRev="1" fill="remove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0" dur="650" autoRev="1" fill="remove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CC00CC"/>
                                          </p:to>
                                        </p:animClr>
                                        <p:set>
                                          <p:cBhvr>
                                            <p:cTn id="121" dur="650" autoRev="1" fill="remove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2" dur="650" autoRev="1" fill="remove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45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4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4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4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1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4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/>
          <p:bldP spid="34" grpId="0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3" grpId="0" animBg="1"/>
          <p:bldP spid="3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1E7FD0-09A6-D46B-55D6-C4E8E001C699}"/>
              </a:ext>
            </a:extLst>
          </p:cNvPr>
          <p:cNvSpPr/>
          <p:nvPr/>
        </p:nvSpPr>
        <p:spPr>
          <a:xfrm rot="401353">
            <a:off x="545637" y="1126711"/>
            <a:ext cx="1978119" cy="3428414"/>
          </a:xfrm>
          <a:custGeom>
            <a:avLst/>
            <a:gdLst/>
            <a:ahLst/>
            <a:cxnLst/>
            <a:rect l="l" t="t" r="r" b="b"/>
            <a:pathLst>
              <a:path w="3086853" h="3428414">
                <a:moveTo>
                  <a:pt x="1564774" y="2706868"/>
                </a:moveTo>
                <a:cubicBezTo>
                  <a:pt x="1707091" y="2706868"/>
                  <a:pt x="1841580" y="2732485"/>
                  <a:pt x="1968242" y="2783719"/>
                </a:cubicBezTo>
                <a:cubicBezTo>
                  <a:pt x="2107713" y="2842069"/>
                  <a:pt x="2177448" y="2911092"/>
                  <a:pt x="2177448" y="2990790"/>
                </a:cubicBezTo>
                <a:cubicBezTo>
                  <a:pt x="2177448" y="3066218"/>
                  <a:pt x="2088500" y="3149473"/>
                  <a:pt x="1910604" y="3240556"/>
                </a:cubicBezTo>
                <a:cubicBezTo>
                  <a:pt x="1749786" y="3323100"/>
                  <a:pt x="1589679" y="3379315"/>
                  <a:pt x="1430284" y="3409202"/>
                </a:cubicBezTo>
                <a:cubicBezTo>
                  <a:pt x="1369088" y="3422010"/>
                  <a:pt x="1309315" y="3428414"/>
                  <a:pt x="1250965" y="3428414"/>
                </a:cubicBezTo>
                <a:cubicBezTo>
                  <a:pt x="1110071" y="3428414"/>
                  <a:pt x="995506" y="3392835"/>
                  <a:pt x="907270" y="3321677"/>
                </a:cubicBezTo>
                <a:cubicBezTo>
                  <a:pt x="821880" y="3254788"/>
                  <a:pt x="779185" y="3172244"/>
                  <a:pt x="779185" y="3074045"/>
                </a:cubicBezTo>
                <a:cubicBezTo>
                  <a:pt x="779185" y="2951653"/>
                  <a:pt x="889480" y="2857012"/>
                  <a:pt x="1110071" y="2790123"/>
                </a:cubicBezTo>
                <a:cubicBezTo>
                  <a:pt x="1290814" y="2734619"/>
                  <a:pt x="1442381" y="2706868"/>
                  <a:pt x="1564774" y="2706868"/>
                </a:cubicBezTo>
                <a:close/>
                <a:moveTo>
                  <a:pt x="1505001" y="0"/>
                </a:moveTo>
                <a:cubicBezTo>
                  <a:pt x="1940490" y="0"/>
                  <a:pt x="2296994" y="77563"/>
                  <a:pt x="2574512" y="232688"/>
                </a:cubicBezTo>
                <a:cubicBezTo>
                  <a:pt x="2816451" y="369313"/>
                  <a:pt x="2966595" y="542228"/>
                  <a:pt x="3024945" y="751434"/>
                </a:cubicBezTo>
                <a:cubicBezTo>
                  <a:pt x="3066217" y="899443"/>
                  <a:pt x="3086853" y="1021836"/>
                  <a:pt x="3086853" y="1118611"/>
                </a:cubicBezTo>
                <a:cubicBezTo>
                  <a:pt x="3086853" y="1285122"/>
                  <a:pt x="3038465" y="1413207"/>
                  <a:pt x="2941690" y="1502867"/>
                </a:cubicBezTo>
                <a:cubicBezTo>
                  <a:pt x="2824990" y="1613874"/>
                  <a:pt x="2627170" y="1669377"/>
                  <a:pt x="2348228" y="1669377"/>
                </a:cubicBezTo>
                <a:cubicBezTo>
                  <a:pt x="2231529" y="1669377"/>
                  <a:pt x="2106290" y="1660838"/>
                  <a:pt x="1972512" y="1643760"/>
                </a:cubicBezTo>
                <a:cubicBezTo>
                  <a:pt x="1905623" y="1635221"/>
                  <a:pt x="1845850" y="1630952"/>
                  <a:pt x="1793193" y="1630952"/>
                </a:cubicBezTo>
                <a:cubicBezTo>
                  <a:pt x="1545561" y="1630952"/>
                  <a:pt x="1403956" y="1714207"/>
                  <a:pt x="1368377" y="1880718"/>
                </a:cubicBezTo>
                <a:cubicBezTo>
                  <a:pt x="1362684" y="1907758"/>
                  <a:pt x="1359838" y="1938356"/>
                  <a:pt x="1359838" y="1972512"/>
                </a:cubicBezTo>
                <a:cubicBezTo>
                  <a:pt x="1359838" y="2072135"/>
                  <a:pt x="1408225" y="2227971"/>
                  <a:pt x="1505001" y="2440023"/>
                </a:cubicBezTo>
                <a:cubicBezTo>
                  <a:pt x="1369800" y="2495527"/>
                  <a:pt x="1244561" y="2523279"/>
                  <a:pt x="1129284" y="2523279"/>
                </a:cubicBezTo>
                <a:cubicBezTo>
                  <a:pt x="1058126" y="2523279"/>
                  <a:pt x="1008315" y="2509759"/>
                  <a:pt x="979851" y="2482718"/>
                </a:cubicBezTo>
                <a:cubicBezTo>
                  <a:pt x="679563" y="2209470"/>
                  <a:pt x="529418" y="1964685"/>
                  <a:pt x="529418" y="1748363"/>
                </a:cubicBezTo>
                <a:cubicBezTo>
                  <a:pt x="529418" y="1643049"/>
                  <a:pt x="569623" y="1559082"/>
                  <a:pt x="650032" y="1496463"/>
                </a:cubicBezTo>
                <a:cubicBezTo>
                  <a:pt x="730441" y="1433843"/>
                  <a:pt x="843227" y="1402533"/>
                  <a:pt x="988390" y="1402533"/>
                </a:cubicBezTo>
                <a:cubicBezTo>
                  <a:pt x="1006892" y="1402533"/>
                  <a:pt x="1034643" y="1403245"/>
                  <a:pt x="1071646" y="1404668"/>
                </a:cubicBezTo>
                <a:cubicBezTo>
                  <a:pt x="1108648" y="1406091"/>
                  <a:pt x="1136400" y="1406803"/>
                  <a:pt x="1154901" y="1406803"/>
                </a:cubicBezTo>
                <a:cubicBezTo>
                  <a:pt x="1362684" y="1406803"/>
                  <a:pt x="1527060" y="1377628"/>
                  <a:pt x="1648029" y="1319278"/>
                </a:cubicBezTo>
                <a:cubicBezTo>
                  <a:pt x="1757613" y="1268044"/>
                  <a:pt x="1840157" y="1181942"/>
                  <a:pt x="1895661" y="1060973"/>
                </a:cubicBezTo>
                <a:cubicBezTo>
                  <a:pt x="1932663" y="981275"/>
                  <a:pt x="1969665" y="848921"/>
                  <a:pt x="2006668" y="663909"/>
                </a:cubicBezTo>
                <a:cubicBezTo>
                  <a:pt x="2015207" y="621214"/>
                  <a:pt x="2019476" y="582076"/>
                  <a:pt x="2019476" y="546497"/>
                </a:cubicBezTo>
                <a:cubicBezTo>
                  <a:pt x="2019476" y="307405"/>
                  <a:pt x="1824502" y="187859"/>
                  <a:pt x="1434554" y="187859"/>
                </a:cubicBezTo>
                <a:cubicBezTo>
                  <a:pt x="1290814" y="187859"/>
                  <a:pt x="1160238" y="203158"/>
                  <a:pt x="1042827" y="233756"/>
                </a:cubicBezTo>
                <a:cubicBezTo>
                  <a:pt x="925415" y="264354"/>
                  <a:pt x="866710" y="298866"/>
                  <a:pt x="866710" y="337291"/>
                </a:cubicBezTo>
                <a:cubicBezTo>
                  <a:pt x="866710" y="364332"/>
                  <a:pt x="927906" y="396353"/>
                  <a:pt x="1050298" y="433355"/>
                </a:cubicBezTo>
                <a:cubicBezTo>
                  <a:pt x="1347741" y="523015"/>
                  <a:pt x="1496462" y="637580"/>
                  <a:pt x="1496462" y="777051"/>
                </a:cubicBezTo>
                <a:cubicBezTo>
                  <a:pt x="1496462" y="846786"/>
                  <a:pt x="1418187" y="919367"/>
                  <a:pt x="1261639" y="994796"/>
                </a:cubicBezTo>
                <a:cubicBezTo>
                  <a:pt x="1083743" y="1080186"/>
                  <a:pt x="881653" y="1122881"/>
                  <a:pt x="655369" y="1122881"/>
                </a:cubicBezTo>
                <a:cubicBezTo>
                  <a:pt x="218456" y="1122881"/>
                  <a:pt x="0" y="979141"/>
                  <a:pt x="0" y="691661"/>
                </a:cubicBezTo>
                <a:cubicBezTo>
                  <a:pt x="0" y="498109"/>
                  <a:pt x="137335" y="335868"/>
                  <a:pt x="412007" y="204937"/>
                </a:cubicBezTo>
                <a:cubicBezTo>
                  <a:pt x="698064" y="68312"/>
                  <a:pt x="1062395" y="0"/>
                  <a:pt x="1505001" y="0"/>
                </a:cubicBezTo>
                <a:close/>
              </a:path>
            </a:pathLst>
          </a:custGeom>
          <a:gradFill flip="none" rotWithShape="1">
            <a:gsLst>
              <a:gs pos="44960">
                <a:schemeClr val="accent3">
                  <a:lumMod val="75000"/>
                </a:schemeClr>
              </a:gs>
              <a:gs pos="12000">
                <a:srgbClr val="23CF9F"/>
              </a:gs>
              <a:gs pos="0">
                <a:srgbClr val="23CF9F"/>
              </a:gs>
              <a:gs pos="33000">
                <a:schemeClr val="accent3">
                  <a:lumMod val="75000"/>
                </a:schemeClr>
              </a:gs>
              <a:gs pos="57000">
                <a:schemeClr val="accent3">
                  <a:lumMod val="75000"/>
                </a:schemeClr>
              </a:gs>
              <a:gs pos="100000">
                <a:srgbClr val="23CF9F"/>
              </a:gs>
            </a:gsLst>
            <a:lin ang="5400000" scaled="1"/>
            <a:tileRect/>
          </a:gra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177800" sx="109000" sy="109000" algn="ctr" rotWithShape="0">
              <a:schemeClr val="tx1"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62FAD3-5C6F-CEEF-1B2F-03425A264C7C}"/>
              </a:ext>
            </a:extLst>
          </p:cNvPr>
          <p:cNvSpPr/>
          <p:nvPr/>
        </p:nvSpPr>
        <p:spPr>
          <a:xfrm>
            <a:off x="4228333" y="693471"/>
            <a:ext cx="484816" cy="484816"/>
          </a:xfrm>
          <a:prstGeom prst="ellipse">
            <a:avLst/>
          </a:prstGeom>
          <a:solidFill>
            <a:srgbClr val="23CF9F"/>
          </a:solidFill>
          <a:ln>
            <a:solidFill>
              <a:srgbClr val="B4E5A2"/>
            </a:solidFill>
          </a:ln>
          <a:effectLst>
            <a:outerShdw blurRad="139700" sx="118000" sy="118000" algn="ctr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9EE92-88C0-895A-C9DB-B30807F7FE18}"/>
              </a:ext>
            </a:extLst>
          </p:cNvPr>
          <p:cNvSpPr txBox="1"/>
          <p:nvPr/>
        </p:nvSpPr>
        <p:spPr>
          <a:xfrm>
            <a:off x="4915331" y="747400"/>
            <a:ext cx="25635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Fill: RGBA(35, 207, 159, 1)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Line: RGBA(180, 229, 162, 1)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: RGBA(254, 254, 254, 1)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7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AA69F558-0FC7-327E-6BDC-0EF7D7E2D1B7}"/>
              </a:ext>
            </a:extLst>
          </p:cNvPr>
          <p:cNvGrpSpPr/>
          <p:nvPr/>
        </p:nvGrpSpPr>
        <p:grpSpPr>
          <a:xfrm>
            <a:off x="339314" y="-87784"/>
            <a:ext cx="2343982" cy="2767189"/>
            <a:chOff x="346401" y="-484733"/>
            <a:chExt cx="3982731" cy="47018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05F2D8-F407-402E-FF64-A9B0B80DD53D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D94A8D5-DF07-54BA-1FCD-F482A2ADB606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DCE519F1-049D-36CF-A7BB-2ACD16C720C2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B8787C-3922-E070-7B6D-100E3A673F85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2A9B963-FC9F-BBB6-400D-1C1BDB4D44C8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8212F7FD-657B-2325-8386-5BADD235F662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5604A1-C1AF-3CE0-AD3E-37B45A3B18D0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3A9BA-D931-D1BC-2A47-065223CC6A63}"/>
                </a:ext>
              </a:extLst>
            </p:cNvPr>
            <p:cNvSpPr txBox="1"/>
            <p:nvPr/>
          </p:nvSpPr>
          <p:spPr>
            <a:xfrm>
              <a:off x="1621157" y="753940"/>
              <a:ext cx="1433218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01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FAE48C-7D4A-50CC-E284-CA1B801BBAE3}"/>
              </a:ext>
            </a:extLst>
          </p:cNvPr>
          <p:cNvGrpSpPr/>
          <p:nvPr/>
        </p:nvGrpSpPr>
        <p:grpSpPr>
          <a:xfrm>
            <a:off x="3280988" y="-158667"/>
            <a:ext cx="2343982" cy="2767189"/>
            <a:chOff x="346401" y="-484733"/>
            <a:chExt cx="3982731" cy="470181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F43A4C5-8F83-1130-1F04-FD7BAF7FB455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9F73424-E894-8190-FA18-14896FB9B406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72F9DCC-C8B1-95FA-F25A-26D66808E747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FC1D666-046A-6853-026D-CC99B38C3DCF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9406EA4-64CC-3BFD-87F6-3A77D02CB97F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2AB4DA8F-DF8D-E843-293C-FAF73BCCB33D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B24B58-DF5A-A748-3C6A-40F9AC0A6430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8F15D4-36A5-6191-037A-501F298459A7}"/>
                </a:ext>
              </a:extLst>
            </p:cNvPr>
            <p:cNvSpPr txBox="1"/>
            <p:nvPr/>
          </p:nvSpPr>
          <p:spPr>
            <a:xfrm>
              <a:off x="1621157" y="753940"/>
              <a:ext cx="1662009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02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03AB3B-D6AF-667B-63C7-57678F035A57}"/>
              </a:ext>
            </a:extLst>
          </p:cNvPr>
          <p:cNvGrpSpPr/>
          <p:nvPr/>
        </p:nvGrpSpPr>
        <p:grpSpPr>
          <a:xfrm>
            <a:off x="6096000" y="-64501"/>
            <a:ext cx="2343982" cy="2767189"/>
            <a:chOff x="346401" y="-484733"/>
            <a:chExt cx="3982731" cy="470181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33C660C-63EA-E6B2-EFF5-33E96FB01EF9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02C4FBB-FBAF-71B9-9C1C-938872C870BD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11AA2F36-0415-49B4-A1F0-90F7BA6BE26B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E6FB1A7-1FA3-801E-FEFF-9D028FDD0E63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6A9648E-98ED-EB79-3788-328463ECB5A1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9204B5F-46F6-7B1B-839D-FF7A3A15B10D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13E632-3811-3A52-FF11-5B7A854B9BB0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EEC2E-3D77-53FD-AE3D-C2021E31CC5E}"/>
                </a:ext>
              </a:extLst>
            </p:cNvPr>
            <p:cNvSpPr txBox="1"/>
            <p:nvPr/>
          </p:nvSpPr>
          <p:spPr>
            <a:xfrm>
              <a:off x="1621157" y="753940"/>
              <a:ext cx="1626600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03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99581F-5D08-1C69-CBC5-B7F5E356A86F}"/>
              </a:ext>
            </a:extLst>
          </p:cNvPr>
          <p:cNvGrpSpPr/>
          <p:nvPr/>
        </p:nvGrpSpPr>
        <p:grpSpPr>
          <a:xfrm>
            <a:off x="8980967" y="0"/>
            <a:ext cx="2343982" cy="2767189"/>
            <a:chOff x="346401" y="-484733"/>
            <a:chExt cx="3982731" cy="470181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C63A349-51B2-7811-B389-0D865240259B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2AA36B4-CD82-C7EF-E34C-42D95C40D410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E47BB910-F0E2-5158-1B25-CF79BEEFA4EA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5AD282-3C34-63E5-D56D-B0AB85A1427D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A4C7DAA-8B70-43C5-5E60-F71590F71F18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DEF2AD60-A0D9-949B-76F7-E81A67373372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D5AC6E5-E64E-26AF-26E7-BB93C924B92E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C668ED-173E-800E-04EE-526BA682DAAA}"/>
                </a:ext>
              </a:extLst>
            </p:cNvPr>
            <p:cNvSpPr txBox="1"/>
            <p:nvPr/>
          </p:nvSpPr>
          <p:spPr>
            <a:xfrm>
              <a:off x="1621157" y="753940"/>
              <a:ext cx="1702863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04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11415E6-7D6B-A0B1-4A27-93CE0D399067}"/>
              </a:ext>
            </a:extLst>
          </p:cNvPr>
          <p:cNvGrpSpPr/>
          <p:nvPr/>
        </p:nvGrpSpPr>
        <p:grpSpPr>
          <a:xfrm>
            <a:off x="465863" y="1970408"/>
            <a:ext cx="2343982" cy="2767189"/>
            <a:chOff x="346401" y="-484733"/>
            <a:chExt cx="3982731" cy="470181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7DCB78B-D837-5B67-B2D6-8ECD2089FA91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0C1A0CE-7988-A5B4-918F-963BB132E763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45CBFF11-0E0D-281E-807D-7DE8661A8D04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24C6416-7F6D-54E4-2990-CB76B2212408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C6B3C00-A232-D452-3BB9-32931123C840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AE5081F1-D570-8A8B-0575-1006220BBD39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518D330-9845-28EE-E985-3D069DF5EEFE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AE10283-3A93-CB80-23CC-F301C8155A36}"/>
                </a:ext>
              </a:extLst>
            </p:cNvPr>
            <p:cNvSpPr txBox="1"/>
            <p:nvPr/>
          </p:nvSpPr>
          <p:spPr>
            <a:xfrm>
              <a:off x="1621157" y="753940"/>
              <a:ext cx="1648389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05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DDDA1B-62EF-41EB-654C-3EE77A864025}"/>
              </a:ext>
            </a:extLst>
          </p:cNvPr>
          <p:cNvGrpSpPr/>
          <p:nvPr/>
        </p:nvGrpSpPr>
        <p:grpSpPr>
          <a:xfrm>
            <a:off x="3365795" y="1956172"/>
            <a:ext cx="2343982" cy="2767189"/>
            <a:chOff x="346401" y="-484733"/>
            <a:chExt cx="3982731" cy="470181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D658F1E-2F18-05D7-566B-AB53E1BA9C5F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6AE1968-3AB5-BB2B-3EC4-B463959F9E90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4376542E-714A-4E63-ACBD-5B533BF9A9F2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F9A8679-102C-53B8-56E8-11DEC354CA93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ABFB808-6672-13EE-567E-6FB56AA86DF1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id="{B4A60472-401A-49F8-1474-FAFFC746B59D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E4464FA-F263-BC24-C0A6-942120107AD7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116D66-02E8-707B-140B-441F193DB9FA}"/>
                </a:ext>
              </a:extLst>
            </p:cNvPr>
            <p:cNvSpPr txBox="1"/>
            <p:nvPr/>
          </p:nvSpPr>
          <p:spPr>
            <a:xfrm>
              <a:off x="1621157" y="753940"/>
              <a:ext cx="1708311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06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4FDB0FC-6BB4-BBBF-FFA2-F1D5CB642FF0}"/>
              </a:ext>
            </a:extLst>
          </p:cNvPr>
          <p:cNvGrpSpPr/>
          <p:nvPr/>
        </p:nvGrpSpPr>
        <p:grpSpPr>
          <a:xfrm>
            <a:off x="6200639" y="2043956"/>
            <a:ext cx="2343982" cy="2767189"/>
            <a:chOff x="346401" y="-484733"/>
            <a:chExt cx="3982731" cy="470181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76EF571-9DD7-9733-D46A-29C602476527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28BBDA2-4FF3-DAE7-8E71-6CBCF426CAB2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4F7BE732-8CFD-E857-10E7-D344F591B207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1DF373A-9D5F-01EB-406B-5727D85626D5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171935D-9232-DD33-359F-EE28003C9FD7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A84B4135-6DAD-A76A-0077-F7473A0BB073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9D4008D-6891-986C-DB3B-52B167802AC0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30116B7-5220-F203-DB47-BF8ABE2D899B}"/>
                </a:ext>
              </a:extLst>
            </p:cNvPr>
            <p:cNvSpPr txBox="1"/>
            <p:nvPr/>
          </p:nvSpPr>
          <p:spPr>
            <a:xfrm>
              <a:off x="1621157" y="753940"/>
              <a:ext cx="1618430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07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780233A-C378-851E-B630-10990FCF870E}"/>
              </a:ext>
            </a:extLst>
          </p:cNvPr>
          <p:cNvGrpSpPr/>
          <p:nvPr/>
        </p:nvGrpSpPr>
        <p:grpSpPr>
          <a:xfrm>
            <a:off x="9065774" y="2049063"/>
            <a:ext cx="2343982" cy="2767189"/>
            <a:chOff x="346401" y="-484733"/>
            <a:chExt cx="3982731" cy="470181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F4FDAAA-02ED-C999-4565-4FF6679C1336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DF56852-133A-1567-E25E-347582CA520B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06" name="Arc 105">
                <a:extLst>
                  <a:ext uri="{FF2B5EF4-FFF2-40B4-BE49-F238E27FC236}">
                    <a16:creationId xmlns:a16="http://schemas.microsoft.com/office/drawing/2014/main" id="{BAB09A1E-72F5-DDC1-6850-CAFCFAFEEB3A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D2473D6-428A-0C85-03C4-05DB9969D851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8D5CAF8-AA47-5FC5-7D0C-9ED9ED6F965A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3CC30707-99B5-8543-8BE1-F3F65F891D58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85FC08-457F-60EC-1A8D-3168FF5FE795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5E5FF53-334B-3D77-79F3-3C447D9B6521}"/>
                </a:ext>
              </a:extLst>
            </p:cNvPr>
            <p:cNvSpPr txBox="1"/>
            <p:nvPr/>
          </p:nvSpPr>
          <p:spPr>
            <a:xfrm>
              <a:off x="1621157" y="753940"/>
              <a:ext cx="1632047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08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83E9D26-9832-51CB-3654-F31A54479D07}"/>
              </a:ext>
            </a:extLst>
          </p:cNvPr>
          <p:cNvGrpSpPr/>
          <p:nvPr/>
        </p:nvGrpSpPr>
        <p:grpSpPr>
          <a:xfrm>
            <a:off x="1950379" y="4079329"/>
            <a:ext cx="2343982" cy="2767189"/>
            <a:chOff x="346401" y="-484733"/>
            <a:chExt cx="3982731" cy="4701815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4774D16-AD6E-C6AB-E247-C681820ED759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6832BCD-1D62-55AD-55D3-B00568AB66F5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DC23886F-B8F5-743B-1AE9-FBFFF84BD53B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285B00F-66CC-D62A-F434-9C365C764B42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3DF3AA7-8F27-3DF6-31C3-E6ABF1F2036A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93BCB593-62D7-DA5F-C54B-824E2BC35E93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FC77112-352C-1E80-7869-2F4976BF01DC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A7A3BB8-50B3-4DB1-CE43-482753D4D5F8}"/>
                </a:ext>
              </a:extLst>
            </p:cNvPr>
            <p:cNvSpPr txBox="1"/>
            <p:nvPr/>
          </p:nvSpPr>
          <p:spPr>
            <a:xfrm>
              <a:off x="1621157" y="753940"/>
              <a:ext cx="1719206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09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B39E09-3298-99C8-0362-0B9CAF6ED61D}"/>
              </a:ext>
            </a:extLst>
          </p:cNvPr>
          <p:cNvGrpSpPr/>
          <p:nvPr/>
        </p:nvGrpSpPr>
        <p:grpSpPr>
          <a:xfrm>
            <a:off x="6146339" y="4148413"/>
            <a:ext cx="2343982" cy="2767189"/>
            <a:chOff x="346401" y="-484733"/>
            <a:chExt cx="3982731" cy="470181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97CCD52-06E2-59A1-BB2A-CEB31ECBCF38}"/>
                </a:ext>
              </a:extLst>
            </p:cNvPr>
            <p:cNvGrpSpPr/>
            <p:nvPr/>
          </p:nvGrpSpPr>
          <p:grpSpPr>
            <a:xfrm>
              <a:off x="346401" y="-484733"/>
              <a:ext cx="3982731" cy="2328684"/>
              <a:chOff x="2678717" y="1978799"/>
              <a:chExt cx="3054203" cy="1785778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5D27AFF-80C3-0455-6FB7-A9E78E4BF42A}"/>
                  </a:ext>
                </a:extLst>
              </p:cNvPr>
              <p:cNvSpPr/>
              <p:nvPr/>
            </p:nvSpPr>
            <p:spPr>
              <a:xfrm rot="6912943">
                <a:off x="3312930" y="1344586"/>
                <a:ext cx="1785778" cy="3054203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rgbClr val="7030A0"/>
                  </a:gs>
                  <a:gs pos="63000">
                    <a:srgbClr val="002060"/>
                  </a:gs>
                  <a:gs pos="100000">
                    <a:srgbClr val="7030A0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9442099-CD9B-2870-35B9-691EB9B679D0}"/>
                  </a:ext>
                </a:extLst>
              </p:cNvPr>
              <p:cNvSpPr/>
              <p:nvPr/>
            </p:nvSpPr>
            <p:spPr>
              <a:xfrm rot="16565669">
                <a:off x="2690173" y="2693126"/>
                <a:ext cx="430462" cy="430462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200173D-1DBF-E57C-66B6-9C965DA87DAA}"/>
                </a:ext>
              </a:extLst>
            </p:cNvPr>
            <p:cNvGrpSpPr/>
            <p:nvPr/>
          </p:nvGrpSpPr>
          <p:grpSpPr>
            <a:xfrm>
              <a:off x="880449" y="2344402"/>
              <a:ext cx="3202830" cy="1872680"/>
              <a:chOff x="2977755" y="4282730"/>
              <a:chExt cx="2456127" cy="1436086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DC219A8-843C-C804-C590-62C1E97117A3}"/>
                  </a:ext>
                </a:extLst>
              </p:cNvPr>
              <p:cNvSpPr/>
              <p:nvPr/>
            </p:nvSpPr>
            <p:spPr>
              <a:xfrm rot="17703559">
                <a:off x="3487776" y="3772709"/>
                <a:ext cx="1436086" cy="2456127"/>
              </a:xfrm>
              <a:custGeom>
                <a:avLst/>
                <a:gdLst>
                  <a:gd name="connsiteX0" fmla="*/ 1376490 w 1436086"/>
                  <a:gd name="connsiteY0" fmla="*/ 921569 h 2456127"/>
                  <a:gd name="connsiteX1" fmla="*/ 1392185 w 1436086"/>
                  <a:gd name="connsiteY1" fmla="*/ 966156 h 2456127"/>
                  <a:gd name="connsiteX2" fmla="*/ 1396798 w 1436086"/>
                  <a:gd name="connsiteY2" fmla="*/ 999387 h 2456127"/>
                  <a:gd name="connsiteX3" fmla="*/ 1397510 w 1436086"/>
                  <a:gd name="connsiteY3" fmla="*/ 999387 h 2456127"/>
                  <a:gd name="connsiteX4" fmla="*/ 1397710 w 1436086"/>
                  <a:gd name="connsiteY4" fmla="*/ 1005952 h 2456127"/>
                  <a:gd name="connsiteX5" fmla="*/ 1398492 w 1436086"/>
                  <a:gd name="connsiteY5" fmla="*/ 1011587 h 2456127"/>
                  <a:gd name="connsiteX6" fmla="*/ 1398091 w 1436086"/>
                  <a:gd name="connsiteY6" fmla="*/ 1018458 h 2456127"/>
                  <a:gd name="connsiteX7" fmla="*/ 1432758 w 1436086"/>
                  <a:gd name="connsiteY7" fmla="*/ 2156559 h 2456127"/>
                  <a:gd name="connsiteX8" fmla="*/ 1436086 w 1436086"/>
                  <a:gd name="connsiteY8" fmla="*/ 2188733 h 2456127"/>
                  <a:gd name="connsiteX9" fmla="*/ 1170081 w 1436086"/>
                  <a:gd name="connsiteY9" fmla="*/ 2456127 h 2456127"/>
                  <a:gd name="connsiteX10" fmla="*/ 902687 w 1436086"/>
                  <a:gd name="connsiteY10" fmla="*/ 2190121 h 2456127"/>
                  <a:gd name="connsiteX11" fmla="*/ 906665 w 1436086"/>
                  <a:gd name="connsiteY11" fmla="*/ 2149611 h 2456127"/>
                  <a:gd name="connsiteX12" fmla="*/ 937816 w 1436086"/>
                  <a:gd name="connsiteY12" fmla="*/ 1126944 h 2456127"/>
                  <a:gd name="connsiteX13" fmla="*/ 140740 w 1436086"/>
                  <a:gd name="connsiteY13" fmla="*/ 501820 h 2456127"/>
                  <a:gd name="connsiteX14" fmla="*/ 140543 w 1436086"/>
                  <a:gd name="connsiteY14" fmla="*/ 501738 h 2456127"/>
                  <a:gd name="connsiteX15" fmla="*/ 95807 w 1436086"/>
                  <a:gd name="connsiteY15" fmla="*/ 471456 h 2456127"/>
                  <a:gd name="connsiteX16" fmla="*/ 61956 w 1436086"/>
                  <a:gd name="connsiteY16" fmla="*/ 95807 h 2456127"/>
                  <a:gd name="connsiteX17" fmla="*/ 437605 w 1436086"/>
                  <a:gd name="connsiteY17" fmla="*/ 61956 h 2456127"/>
                  <a:gd name="connsiteX18" fmla="*/ 451087 w 1436086"/>
                  <a:gd name="connsiteY18" fmla="*/ 75727 h 2456127"/>
                  <a:gd name="connsiteX19" fmla="*/ 1314249 w 1436086"/>
                  <a:gd name="connsiteY19" fmla="*/ 841957 h 2456127"/>
                  <a:gd name="connsiteX20" fmla="*/ 1321287 w 1436086"/>
                  <a:gd name="connsiteY20" fmla="*/ 847138 h 2456127"/>
                  <a:gd name="connsiteX21" fmla="*/ 1376490 w 1436086"/>
                  <a:gd name="connsiteY21" fmla="*/ 921569 h 245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086" h="2456127">
                    <a:moveTo>
                      <a:pt x="1376490" y="921569"/>
                    </a:moveTo>
                    <a:cubicBezTo>
                      <a:pt x="1383336" y="936152"/>
                      <a:pt x="1388543" y="951084"/>
                      <a:pt x="1392185" y="966156"/>
                    </a:cubicBezTo>
                    <a:lnTo>
                      <a:pt x="1396798" y="999387"/>
                    </a:lnTo>
                    <a:lnTo>
                      <a:pt x="1397510" y="999387"/>
                    </a:lnTo>
                    <a:lnTo>
                      <a:pt x="1397710" y="1005952"/>
                    </a:lnTo>
                    <a:lnTo>
                      <a:pt x="1398492" y="1011587"/>
                    </a:lnTo>
                    <a:lnTo>
                      <a:pt x="1398091" y="1018458"/>
                    </a:lnTo>
                    <a:lnTo>
                      <a:pt x="1432758" y="2156559"/>
                    </a:lnTo>
                    <a:lnTo>
                      <a:pt x="1436086" y="2188733"/>
                    </a:lnTo>
                    <a:cubicBezTo>
                      <a:pt x="1436469" y="2336026"/>
                      <a:pt x="1317375" y="2455743"/>
                      <a:pt x="1170081" y="2456127"/>
                    </a:cubicBezTo>
                    <a:cubicBezTo>
                      <a:pt x="1022787" y="2456510"/>
                      <a:pt x="903071" y="2337415"/>
                      <a:pt x="902687" y="2190121"/>
                    </a:cubicBezTo>
                    <a:lnTo>
                      <a:pt x="906665" y="2149611"/>
                    </a:lnTo>
                    <a:lnTo>
                      <a:pt x="937816" y="1126944"/>
                    </a:lnTo>
                    <a:lnTo>
                      <a:pt x="140740" y="501820"/>
                    </a:lnTo>
                    <a:lnTo>
                      <a:pt x="140543" y="501738"/>
                    </a:lnTo>
                    <a:cubicBezTo>
                      <a:pt x="124938" y="493340"/>
                      <a:pt x="109942" y="483254"/>
                      <a:pt x="95807" y="471456"/>
                    </a:cubicBezTo>
                    <a:cubicBezTo>
                      <a:pt x="-17273" y="377071"/>
                      <a:pt x="-32428" y="208887"/>
                      <a:pt x="61956" y="95807"/>
                    </a:cubicBezTo>
                    <a:cubicBezTo>
                      <a:pt x="156341" y="-17273"/>
                      <a:pt x="324525" y="-32429"/>
                      <a:pt x="437605" y="61956"/>
                    </a:cubicBezTo>
                    <a:lnTo>
                      <a:pt x="451087" y="75727"/>
                    </a:lnTo>
                    <a:lnTo>
                      <a:pt x="1314249" y="841957"/>
                    </a:lnTo>
                    <a:lnTo>
                      <a:pt x="1321287" y="847138"/>
                    </a:lnTo>
                    <a:cubicBezTo>
                      <a:pt x="1343841" y="867392"/>
                      <a:pt x="1362797" y="892403"/>
                      <a:pt x="1376490" y="921569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FFC000"/>
                  </a:gs>
                  <a:gs pos="0">
                    <a:srgbClr val="FFC000"/>
                  </a:gs>
                  <a:gs pos="41000">
                    <a:schemeClr val="accent2"/>
                  </a:gs>
                  <a:gs pos="63000">
                    <a:schemeClr val="tx2">
                      <a:lumMod val="75000"/>
                      <a:lumOff val="25000"/>
                    </a:schemeClr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B934DAAB-E8DC-99E8-BE95-FB892E6EDA55}"/>
                  </a:ext>
                </a:extLst>
              </p:cNvPr>
              <p:cNvSpPr/>
              <p:nvPr/>
            </p:nvSpPr>
            <p:spPr>
              <a:xfrm rot="1325484">
                <a:off x="5022356" y="4831967"/>
                <a:ext cx="366873" cy="36687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686F267-9C2E-2EC5-E2AF-1548BD46AD57}"/>
                </a:ext>
              </a:extLst>
            </p:cNvPr>
            <p:cNvSpPr/>
            <p:nvPr/>
          </p:nvSpPr>
          <p:spPr>
            <a:xfrm>
              <a:off x="1605452" y="753940"/>
              <a:ext cx="1941238" cy="2303594"/>
            </a:xfrm>
            <a:custGeom>
              <a:avLst/>
              <a:gdLst>
                <a:gd name="connsiteX0" fmla="*/ 112609 w 648034"/>
                <a:gd name="connsiteY0" fmla="*/ 527947 h 768998"/>
                <a:gd name="connsiteX1" fmla="*/ 112609 w 648034"/>
                <a:gd name="connsiteY1" fmla="*/ 768999 h 768998"/>
                <a:gd name="connsiteX2" fmla="*/ 413614 w 648034"/>
                <a:gd name="connsiteY2" fmla="*/ 768999 h 768998"/>
                <a:gd name="connsiteX3" fmla="*/ 413614 w 648034"/>
                <a:gd name="connsiteY3" fmla="*/ 654665 h 768998"/>
                <a:gd name="connsiteX4" fmla="*/ 460289 w 648034"/>
                <a:gd name="connsiteY4" fmla="*/ 654665 h 768998"/>
                <a:gd name="connsiteX5" fmla="*/ 540303 w 648034"/>
                <a:gd name="connsiteY5" fmla="*/ 621319 h 768998"/>
                <a:gd name="connsiteX6" fmla="*/ 572689 w 648034"/>
                <a:gd name="connsiteY6" fmla="*/ 540334 h 768998"/>
                <a:gd name="connsiteX7" fmla="*/ 572689 w 648034"/>
                <a:gd name="connsiteY7" fmla="*/ 483168 h 768998"/>
                <a:gd name="connsiteX8" fmla="*/ 614601 w 648034"/>
                <a:gd name="connsiteY8" fmla="*/ 483168 h 768998"/>
                <a:gd name="connsiteX9" fmla="*/ 638414 w 648034"/>
                <a:gd name="connsiteY9" fmla="*/ 416474 h 768998"/>
                <a:gd name="connsiteX10" fmla="*/ 572689 w 648034"/>
                <a:gd name="connsiteY10" fmla="*/ 302142 h 768998"/>
                <a:gd name="connsiteX11" fmla="*/ 572689 w 648034"/>
                <a:gd name="connsiteY11" fmla="*/ 297379 h 768998"/>
                <a:gd name="connsiteX12" fmla="*/ 297374 w 648034"/>
                <a:gd name="connsiteY12" fmla="*/ 212 h 768998"/>
                <a:gd name="connsiteX13" fmla="*/ 208 w 648034"/>
                <a:gd name="connsiteY13" fmla="*/ 275526 h 768998"/>
                <a:gd name="connsiteX14" fmla="*/ 208 w 648034"/>
                <a:gd name="connsiteY14" fmla="*/ 297379 h 768998"/>
                <a:gd name="connsiteX15" fmla="*/ 112609 w 648034"/>
                <a:gd name="connsiteY15" fmla="*/ 527947 h 768998"/>
                <a:gd name="connsiteX16" fmla="*/ 489860 w 648034"/>
                <a:gd name="connsiteY16" fmla="*/ 280785 h 768998"/>
                <a:gd name="connsiteX17" fmla="*/ 518435 w 648034"/>
                <a:gd name="connsiteY17" fmla="*/ 309360 h 768998"/>
                <a:gd name="connsiteX18" fmla="*/ 489860 w 648034"/>
                <a:gd name="connsiteY18" fmla="*/ 337935 h 768998"/>
                <a:gd name="connsiteX19" fmla="*/ 461285 w 648034"/>
                <a:gd name="connsiteY19" fmla="*/ 309360 h 768998"/>
                <a:gd name="connsiteX20" fmla="*/ 488832 w 648034"/>
                <a:gd name="connsiteY20" fmla="*/ 280785 h 768998"/>
                <a:gd name="connsiteX21" fmla="*/ 489860 w 648034"/>
                <a:gd name="connsiteY21" fmla="*/ 280785 h 76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8034" h="768998">
                  <a:moveTo>
                    <a:pt x="112609" y="527947"/>
                  </a:moveTo>
                  <a:lnTo>
                    <a:pt x="112609" y="768999"/>
                  </a:lnTo>
                  <a:lnTo>
                    <a:pt x="413614" y="768999"/>
                  </a:lnTo>
                  <a:lnTo>
                    <a:pt x="413614" y="654665"/>
                  </a:lnTo>
                  <a:lnTo>
                    <a:pt x="460289" y="654665"/>
                  </a:lnTo>
                  <a:cubicBezTo>
                    <a:pt x="490329" y="654612"/>
                    <a:pt x="519115" y="642615"/>
                    <a:pt x="540303" y="621319"/>
                  </a:cubicBezTo>
                  <a:cubicBezTo>
                    <a:pt x="561201" y="599551"/>
                    <a:pt x="572814" y="570510"/>
                    <a:pt x="572689" y="540334"/>
                  </a:cubicBezTo>
                  <a:lnTo>
                    <a:pt x="572689" y="483168"/>
                  </a:lnTo>
                  <a:lnTo>
                    <a:pt x="614601" y="483168"/>
                  </a:lnTo>
                  <a:cubicBezTo>
                    <a:pt x="639368" y="480310"/>
                    <a:pt x="661276" y="451727"/>
                    <a:pt x="638414" y="416474"/>
                  </a:cubicBezTo>
                  <a:lnTo>
                    <a:pt x="572689" y="302142"/>
                  </a:lnTo>
                  <a:lnTo>
                    <a:pt x="572689" y="297379"/>
                  </a:lnTo>
                  <a:cubicBezTo>
                    <a:pt x="578723" y="139292"/>
                    <a:pt x="455461" y="6247"/>
                    <a:pt x="297374" y="212"/>
                  </a:cubicBezTo>
                  <a:cubicBezTo>
                    <a:pt x="139289" y="-5822"/>
                    <a:pt x="6243" y="117440"/>
                    <a:pt x="208" y="275526"/>
                  </a:cubicBezTo>
                  <a:cubicBezTo>
                    <a:pt x="-69" y="282808"/>
                    <a:pt x="-69" y="290097"/>
                    <a:pt x="208" y="297379"/>
                  </a:cubicBezTo>
                  <a:cubicBezTo>
                    <a:pt x="-162" y="387519"/>
                    <a:pt x="41371" y="472716"/>
                    <a:pt x="112609" y="527947"/>
                  </a:cubicBezTo>
                  <a:close/>
                  <a:moveTo>
                    <a:pt x="489860" y="280785"/>
                  </a:moveTo>
                  <a:cubicBezTo>
                    <a:pt x="505642" y="280785"/>
                    <a:pt x="518435" y="293578"/>
                    <a:pt x="518435" y="309360"/>
                  </a:cubicBezTo>
                  <a:cubicBezTo>
                    <a:pt x="518435" y="325141"/>
                    <a:pt x="505642" y="337935"/>
                    <a:pt x="489860" y="337935"/>
                  </a:cubicBezTo>
                  <a:cubicBezTo>
                    <a:pt x="474079" y="337935"/>
                    <a:pt x="461285" y="325141"/>
                    <a:pt x="461285" y="309360"/>
                  </a:cubicBezTo>
                  <a:cubicBezTo>
                    <a:pt x="461001" y="293863"/>
                    <a:pt x="473334" y="281069"/>
                    <a:pt x="488832" y="280785"/>
                  </a:cubicBezTo>
                  <a:cubicBezTo>
                    <a:pt x="489174" y="280778"/>
                    <a:pt x="489517" y="280778"/>
                    <a:pt x="489860" y="280785"/>
                  </a:cubicBezTo>
                  <a:close/>
                </a:path>
              </a:pathLst>
            </a:custGeom>
            <a:gradFill>
              <a:gsLst>
                <a:gs pos="0">
                  <a:srgbClr val="5A2D93"/>
                </a:gs>
                <a:gs pos="74000">
                  <a:srgbClr val="94481F"/>
                </a:gs>
                <a:gs pos="32000">
                  <a:srgbClr val="FFC000"/>
                </a:gs>
                <a:gs pos="100000">
                  <a:srgbClr val="1293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9424FFE-7DCF-5CEE-2F2D-89C956BBD8CF}"/>
                </a:ext>
              </a:extLst>
            </p:cNvPr>
            <p:cNvSpPr txBox="1"/>
            <p:nvPr/>
          </p:nvSpPr>
          <p:spPr>
            <a:xfrm>
              <a:off x="1621157" y="753940"/>
              <a:ext cx="1433218" cy="15688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chemeClr val="bg1"/>
                  </a:solidFill>
                  <a:effectLst>
                    <a:outerShdw blurRad="190500" sx="105000" sy="105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7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AD4FEF-AF30-52F1-735B-1C980546AA53}"/>
              </a:ext>
            </a:extLst>
          </p:cNvPr>
          <p:cNvSpPr/>
          <p:nvPr/>
        </p:nvSpPr>
        <p:spPr>
          <a:xfrm>
            <a:off x="157316" y="167148"/>
            <a:ext cx="11847871" cy="3805083"/>
          </a:xfrm>
          <a:prstGeom prst="roundRect">
            <a:avLst>
              <a:gd name="adj" fmla="val 7106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glow rad="228600">
              <a:srgbClr val="92C686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4ED604-C78B-ADBD-167F-1FAC4AFA5E82}"/>
              </a:ext>
            </a:extLst>
          </p:cNvPr>
          <p:cNvSpPr/>
          <p:nvPr/>
        </p:nvSpPr>
        <p:spPr>
          <a:xfrm>
            <a:off x="157316" y="4385188"/>
            <a:ext cx="5712542" cy="884904"/>
          </a:xfrm>
          <a:prstGeom prst="roundRect">
            <a:avLst>
              <a:gd name="adj" fmla="val 7106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glow rad="228600">
              <a:srgbClr val="92C686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019D99-491A-C66E-CD3E-356F3FDD00FE}"/>
              </a:ext>
            </a:extLst>
          </p:cNvPr>
          <p:cNvSpPr/>
          <p:nvPr/>
        </p:nvSpPr>
        <p:spPr>
          <a:xfrm>
            <a:off x="6292645" y="4385188"/>
            <a:ext cx="5712542" cy="884904"/>
          </a:xfrm>
          <a:prstGeom prst="roundRect">
            <a:avLst>
              <a:gd name="adj" fmla="val 7106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glow rad="228600">
              <a:srgbClr val="92C686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B07730-A53A-7C24-C1AB-30033D3EFCB6}"/>
              </a:ext>
            </a:extLst>
          </p:cNvPr>
          <p:cNvSpPr/>
          <p:nvPr/>
        </p:nvSpPr>
        <p:spPr>
          <a:xfrm>
            <a:off x="157316" y="5565059"/>
            <a:ext cx="5712542" cy="884904"/>
          </a:xfrm>
          <a:prstGeom prst="roundRect">
            <a:avLst>
              <a:gd name="adj" fmla="val 7106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glow rad="228600">
              <a:srgbClr val="92C686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EEF0BE-6640-AF68-3DAD-A4C9FA717FF4}"/>
              </a:ext>
            </a:extLst>
          </p:cNvPr>
          <p:cNvSpPr/>
          <p:nvPr/>
        </p:nvSpPr>
        <p:spPr>
          <a:xfrm>
            <a:off x="6292645" y="5565059"/>
            <a:ext cx="5712542" cy="884904"/>
          </a:xfrm>
          <a:prstGeom prst="roundRect">
            <a:avLst>
              <a:gd name="adj" fmla="val 7106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glow rad="228600">
              <a:srgbClr val="92C686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782E1-4A94-53E6-665E-95509A580FF6}"/>
              </a:ext>
            </a:extLst>
          </p:cNvPr>
          <p:cNvSpPr/>
          <p:nvPr/>
        </p:nvSpPr>
        <p:spPr>
          <a:xfrm>
            <a:off x="0" y="4062079"/>
            <a:ext cx="6142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46DA47-3797-FC06-3411-050614F3FD11}"/>
              </a:ext>
            </a:extLst>
          </p:cNvPr>
          <p:cNvSpPr/>
          <p:nvPr/>
        </p:nvSpPr>
        <p:spPr>
          <a:xfrm>
            <a:off x="6096000" y="4100666"/>
            <a:ext cx="6142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0A6D8C-FC87-536E-3BB5-A7D73DCC6209}"/>
              </a:ext>
            </a:extLst>
          </p:cNvPr>
          <p:cNvSpPr/>
          <p:nvPr/>
        </p:nvSpPr>
        <p:spPr>
          <a:xfrm>
            <a:off x="112702" y="5649535"/>
            <a:ext cx="6735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A30C43-FB24-011B-B0A5-3F96304D5DF8}"/>
              </a:ext>
            </a:extLst>
          </p:cNvPr>
          <p:cNvSpPr/>
          <p:nvPr/>
        </p:nvSpPr>
        <p:spPr>
          <a:xfrm>
            <a:off x="6115261" y="5934670"/>
            <a:ext cx="6735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01E5F0-ACCC-CB9A-30D2-5F02E0492137}"/>
              </a:ext>
            </a:extLst>
          </p:cNvPr>
          <p:cNvSpPr/>
          <p:nvPr/>
        </p:nvSpPr>
        <p:spPr>
          <a:xfrm>
            <a:off x="192582" y="40714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89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2951345E-317C-70C6-6460-8561B54AEC84}"/>
              </a:ext>
            </a:extLst>
          </p:cNvPr>
          <p:cNvGrpSpPr/>
          <p:nvPr/>
        </p:nvGrpSpPr>
        <p:grpSpPr>
          <a:xfrm>
            <a:off x="7621069" y="50313"/>
            <a:ext cx="93842" cy="300384"/>
            <a:chOff x="5425896" y="1367623"/>
            <a:chExt cx="93842" cy="300384"/>
          </a:xfrm>
        </p:grpSpPr>
        <p:sp>
          <p:nvSpPr>
            <p:cNvPr id="1034" name="Rectangle: Top Corners Rounded 1033">
              <a:extLst>
                <a:ext uri="{FF2B5EF4-FFF2-40B4-BE49-F238E27FC236}">
                  <a16:creationId xmlns:a16="http://schemas.microsoft.com/office/drawing/2014/main" id="{A788EDEE-4976-51CB-EEB3-B0AFD7547250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D67C7D9D-310D-C0B3-7521-0079AC20DBA8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271E733E-A022-57FE-E9BD-83FCF10A5C8A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1CDCDCDF-63E9-965A-3948-4C2A6D3B5F74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D564FDE-5F50-1607-E1AE-801628395865}"/>
              </a:ext>
            </a:extLst>
          </p:cNvPr>
          <p:cNvGrpSpPr/>
          <p:nvPr/>
        </p:nvGrpSpPr>
        <p:grpSpPr>
          <a:xfrm>
            <a:off x="7480347" y="50512"/>
            <a:ext cx="93842" cy="300384"/>
            <a:chOff x="5425896" y="1367623"/>
            <a:chExt cx="93842" cy="300384"/>
          </a:xfrm>
        </p:grpSpPr>
        <p:sp>
          <p:nvSpPr>
            <p:cNvPr id="1054" name="Rectangle: Top Corners Rounded 1053">
              <a:extLst>
                <a:ext uri="{FF2B5EF4-FFF2-40B4-BE49-F238E27FC236}">
                  <a16:creationId xmlns:a16="http://schemas.microsoft.com/office/drawing/2014/main" id="{0C7ED123-F3D7-8E4A-7DCC-FCE906A25FFE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95C988C5-2C3F-FD0E-D2AF-0AF482731A1A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0853F8F2-EF31-1799-4170-3729AD198B14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E20085AC-C39F-E2C2-66A0-D83658E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5F2E0DCB-7C09-C243-80CC-BD86FF73DD99}"/>
              </a:ext>
            </a:extLst>
          </p:cNvPr>
          <p:cNvGrpSpPr/>
          <p:nvPr/>
        </p:nvGrpSpPr>
        <p:grpSpPr>
          <a:xfrm>
            <a:off x="7349316" y="52737"/>
            <a:ext cx="93842" cy="300384"/>
            <a:chOff x="5425896" y="1367623"/>
            <a:chExt cx="93842" cy="300384"/>
          </a:xfrm>
        </p:grpSpPr>
        <p:sp>
          <p:nvSpPr>
            <p:cNvPr id="1059" name="Rectangle: Top Corners Rounded 1058">
              <a:extLst>
                <a:ext uri="{FF2B5EF4-FFF2-40B4-BE49-F238E27FC236}">
                  <a16:creationId xmlns:a16="http://schemas.microsoft.com/office/drawing/2014/main" id="{ACAC1447-DD2D-B6A9-4D26-7E667C67A143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ACD0A45F-E7D1-8C37-1B4F-188354D7BAD1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58E286E6-413C-DAD6-61C9-443941DA2DD4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BA6BBC2A-126C-1AFC-A0FD-F7E62CAC6592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8808D720-4EB1-1D01-5FFB-C50FF29F4A49}"/>
              </a:ext>
            </a:extLst>
          </p:cNvPr>
          <p:cNvGrpSpPr/>
          <p:nvPr/>
        </p:nvGrpSpPr>
        <p:grpSpPr>
          <a:xfrm>
            <a:off x="7756725" y="50313"/>
            <a:ext cx="93842" cy="300384"/>
            <a:chOff x="5425896" y="1367623"/>
            <a:chExt cx="93842" cy="300384"/>
          </a:xfrm>
        </p:grpSpPr>
        <p:sp>
          <p:nvSpPr>
            <p:cNvPr id="1064" name="Rectangle: Top Corners Rounded 1063">
              <a:extLst>
                <a:ext uri="{FF2B5EF4-FFF2-40B4-BE49-F238E27FC236}">
                  <a16:creationId xmlns:a16="http://schemas.microsoft.com/office/drawing/2014/main" id="{77C50BD6-A11C-C66A-09F2-4411AE1C99E9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9CB5CF17-F2AE-B841-5C71-1000C83F91F3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B2EE2584-92BB-33AE-87BF-F5D524C5961F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22A460B1-649C-08E9-75F2-4E8627FB7738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1" name="Oval 1070">
            <a:extLst>
              <a:ext uri="{FF2B5EF4-FFF2-40B4-BE49-F238E27FC236}">
                <a16:creationId xmlns:a16="http://schemas.microsoft.com/office/drawing/2014/main" id="{ADC983EE-175A-7F6A-0452-EE9AF944A5B2}"/>
              </a:ext>
            </a:extLst>
          </p:cNvPr>
          <p:cNvSpPr/>
          <p:nvPr/>
        </p:nvSpPr>
        <p:spPr>
          <a:xfrm>
            <a:off x="7495544" y="66715"/>
            <a:ext cx="45719" cy="45719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glow rad="76200">
              <a:schemeClr val="accent6">
                <a:alpha val="8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443A90B3-A182-74D5-AEAC-D33F8F733F18}"/>
              </a:ext>
            </a:extLst>
          </p:cNvPr>
          <p:cNvGrpSpPr/>
          <p:nvPr/>
        </p:nvGrpSpPr>
        <p:grpSpPr>
          <a:xfrm>
            <a:off x="7347533" y="271844"/>
            <a:ext cx="93842" cy="300384"/>
            <a:chOff x="5425896" y="1367623"/>
            <a:chExt cx="93842" cy="300384"/>
          </a:xfrm>
        </p:grpSpPr>
        <p:sp>
          <p:nvSpPr>
            <p:cNvPr id="1073" name="Rectangle: Top Corners Rounded 1072">
              <a:extLst>
                <a:ext uri="{FF2B5EF4-FFF2-40B4-BE49-F238E27FC236}">
                  <a16:creationId xmlns:a16="http://schemas.microsoft.com/office/drawing/2014/main" id="{427A3166-56EC-F337-C8A4-3405972FC4DE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B0886CE6-F683-B0E6-1669-B684FCAEFFD7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C55E0AE2-E998-3118-FB95-DC45ACAF3132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1A0FDB8E-8AA4-0DA4-AA6E-DAFC071635BB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5B97E528-58BC-3FB1-493F-1ED01B26B6D7}"/>
              </a:ext>
            </a:extLst>
          </p:cNvPr>
          <p:cNvGrpSpPr/>
          <p:nvPr/>
        </p:nvGrpSpPr>
        <p:grpSpPr>
          <a:xfrm>
            <a:off x="7619397" y="266776"/>
            <a:ext cx="93842" cy="300384"/>
            <a:chOff x="5425896" y="1367623"/>
            <a:chExt cx="93842" cy="300384"/>
          </a:xfrm>
        </p:grpSpPr>
        <p:sp>
          <p:nvSpPr>
            <p:cNvPr id="1078" name="Rectangle: Top Corners Rounded 1077">
              <a:extLst>
                <a:ext uri="{FF2B5EF4-FFF2-40B4-BE49-F238E27FC236}">
                  <a16:creationId xmlns:a16="http://schemas.microsoft.com/office/drawing/2014/main" id="{B54159CA-02C2-72E7-D489-F7ADEA7C0016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CFE4341F-54DB-14FE-DCB4-B8BD19F150E2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8B42797A-CF68-EEAE-8B53-A31C3349B4A1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BDA40706-EA46-3F75-CF41-41D338A9CA8B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DA036F15-4B87-E540-481C-21FC6FDDD855}"/>
              </a:ext>
            </a:extLst>
          </p:cNvPr>
          <p:cNvGrpSpPr/>
          <p:nvPr/>
        </p:nvGrpSpPr>
        <p:grpSpPr>
          <a:xfrm>
            <a:off x="7756725" y="262382"/>
            <a:ext cx="93842" cy="300384"/>
            <a:chOff x="5425896" y="1367623"/>
            <a:chExt cx="93842" cy="300384"/>
          </a:xfrm>
        </p:grpSpPr>
        <p:sp>
          <p:nvSpPr>
            <p:cNvPr id="1083" name="Rectangle: Top Corners Rounded 1082">
              <a:extLst>
                <a:ext uri="{FF2B5EF4-FFF2-40B4-BE49-F238E27FC236}">
                  <a16:creationId xmlns:a16="http://schemas.microsoft.com/office/drawing/2014/main" id="{875C2E05-5C5A-24F0-49EF-BBA37C20D6EC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AA60597F-9D19-230F-78A3-DEC84A186D97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FB88895A-5952-A34B-B0A2-BC21E3EE9B35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4B2814EE-F557-C1FC-189E-6CAACCA58270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57972781-7CC2-13B5-1D12-05D5519745C5}"/>
              </a:ext>
            </a:extLst>
          </p:cNvPr>
          <p:cNvGrpSpPr/>
          <p:nvPr/>
        </p:nvGrpSpPr>
        <p:grpSpPr>
          <a:xfrm>
            <a:off x="7479926" y="268794"/>
            <a:ext cx="93842" cy="300384"/>
            <a:chOff x="5425896" y="1367623"/>
            <a:chExt cx="93842" cy="300384"/>
          </a:xfrm>
        </p:grpSpPr>
        <p:sp>
          <p:nvSpPr>
            <p:cNvPr id="1093" name="Rectangle: Top Corners Rounded 1092">
              <a:extLst>
                <a:ext uri="{FF2B5EF4-FFF2-40B4-BE49-F238E27FC236}">
                  <a16:creationId xmlns:a16="http://schemas.microsoft.com/office/drawing/2014/main" id="{7A6E3801-A57D-BB59-B3E9-F582ADC89977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EDEB6DC8-3264-877E-04C1-B5EA589054A9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40E740C9-54F2-4614-E6FA-82455296931F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A93641F9-D336-05C7-4723-E2C00E2599C4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7" name="Oval 1096">
            <a:extLst>
              <a:ext uri="{FF2B5EF4-FFF2-40B4-BE49-F238E27FC236}">
                <a16:creationId xmlns:a16="http://schemas.microsoft.com/office/drawing/2014/main" id="{8DCC9840-08A4-1C66-C706-10EC224149A7}"/>
              </a:ext>
            </a:extLst>
          </p:cNvPr>
          <p:cNvSpPr/>
          <p:nvPr/>
        </p:nvSpPr>
        <p:spPr>
          <a:xfrm>
            <a:off x="7631432" y="286829"/>
            <a:ext cx="45719" cy="45719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76200">
              <a:srgbClr val="FFC000">
                <a:alpha val="8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B9AF010F-0A96-9F65-D0E7-93D795813152}"/>
              </a:ext>
            </a:extLst>
          </p:cNvPr>
          <p:cNvSpPr/>
          <p:nvPr/>
        </p:nvSpPr>
        <p:spPr>
          <a:xfrm>
            <a:off x="7772328" y="277708"/>
            <a:ext cx="45719" cy="45719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76200">
              <a:srgbClr val="FFC000">
                <a:alpha val="8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FA922579-7B99-50CD-7801-7B2763648184}"/>
              </a:ext>
            </a:extLst>
          </p:cNvPr>
          <p:cNvGrpSpPr/>
          <p:nvPr/>
        </p:nvGrpSpPr>
        <p:grpSpPr>
          <a:xfrm>
            <a:off x="7342679" y="503647"/>
            <a:ext cx="93842" cy="300384"/>
            <a:chOff x="5425896" y="1367623"/>
            <a:chExt cx="93842" cy="300384"/>
          </a:xfrm>
        </p:grpSpPr>
        <p:sp>
          <p:nvSpPr>
            <p:cNvPr id="1024" name="Rectangle: Top Corners Rounded 1023">
              <a:extLst>
                <a:ext uri="{FF2B5EF4-FFF2-40B4-BE49-F238E27FC236}">
                  <a16:creationId xmlns:a16="http://schemas.microsoft.com/office/drawing/2014/main" id="{BC34C520-71A7-7BC9-B93D-8E238D629E09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6DF57A-7843-C113-7F2C-503445849D5D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455D9BB6-290F-77CE-6607-B1DE90D71A76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2CD3F454-9AE6-0630-8772-406E5A9F53F3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70B9825C-28B7-36AE-9065-C0B9D2D193D5}"/>
              </a:ext>
            </a:extLst>
          </p:cNvPr>
          <p:cNvGrpSpPr/>
          <p:nvPr/>
        </p:nvGrpSpPr>
        <p:grpSpPr>
          <a:xfrm>
            <a:off x="7613587" y="503647"/>
            <a:ext cx="93842" cy="300384"/>
            <a:chOff x="5425896" y="1367623"/>
            <a:chExt cx="93842" cy="300384"/>
          </a:xfrm>
        </p:grpSpPr>
        <p:sp>
          <p:nvSpPr>
            <p:cNvPr id="1039" name="Rectangle: Top Corners Rounded 1038">
              <a:extLst>
                <a:ext uri="{FF2B5EF4-FFF2-40B4-BE49-F238E27FC236}">
                  <a16:creationId xmlns:a16="http://schemas.microsoft.com/office/drawing/2014/main" id="{96D7A74E-DC5C-CDA6-1D66-139F1713FC4D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430A5535-9352-C26D-DD6F-149E904DBAD7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F6569570-9D97-4171-D65A-30DD7F6D11CA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251B9CD-2886-88AA-EF96-FCABC6CE9413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11510526-AD90-BEAA-ECE1-DDBF9C97F15D}"/>
              </a:ext>
            </a:extLst>
          </p:cNvPr>
          <p:cNvGrpSpPr/>
          <p:nvPr/>
        </p:nvGrpSpPr>
        <p:grpSpPr>
          <a:xfrm>
            <a:off x="7752281" y="503647"/>
            <a:ext cx="93842" cy="300384"/>
            <a:chOff x="5425896" y="1367623"/>
            <a:chExt cx="93842" cy="300384"/>
          </a:xfrm>
        </p:grpSpPr>
        <p:sp>
          <p:nvSpPr>
            <p:cNvPr id="1044" name="Rectangle: Top Corners Rounded 1043">
              <a:extLst>
                <a:ext uri="{FF2B5EF4-FFF2-40B4-BE49-F238E27FC236}">
                  <a16:creationId xmlns:a16="http://schemas.microsoft.com/office/drawing/2014/main" id="{3D72E0F1-CD09-8450-522B-6466A75D0A3F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51A9BD57-63F3-81FA-BA33-DE7A51320DCC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619EFF32-FFEE-6F95-43BC-C0BFFA385D4C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9220C589-1283-58F9-9CA7-F0773B89C595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14FDB2F-6D48-95E2-2229-18EAC28E6EFD}"/>
              </a:ext>
            </a:extLst>
          </p:cNvPr>
          <p:cNvSpPr/>
          <p:nvPr/>
        </p:nvSpPr>
        <p:spPr>
          <a:xfrm>
            <a:off x="7320354" y="773584"/>
            <a:ext cx="522136" cy="1375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43140-F0AF-50D2-8C63-415EA023CEBF}"/>
              </a:ext>
            </a:extLst>
          </p:cNvPr>
          <p:cNvSpPr/>
          <p:nvPr/>
        </p:nvSpPr>
        <p:spPr>
          <a:xfrm>
            <a:off x="96761" y="89574"/>
            <a:ext cx="2215764" cy="6642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A5E179-0A3B-6283-85E3-B1235FAF45CA}"/>
              </a:ext>
            </a:extLst>
          </p:cNvPr>
          <p:cNvCxnSpPr>
            <a:cxnSpLocks/>
          </p:cNvCxnSpPr>
          <p:nvPr/>
        </p:nvCxnSpPr>
        <p:spPr>
          <a:xfrm flipH="1">
            <a:off x="8139264" y="883246"/>
            <a:ext cx="2655809" cy="550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5990FD-45DE-96D2-DE36-050A8B90935E}"/>
              </a:ext>
            </a:extLst>
          </p:cNvPr>
          <p:cNvCxnSpPr>
            <a:cxnSpLocks/>
          </p:cNvCxnSpPr>
          <p:nvPr/>
        </p:nvCxnSpPr>
        <p:spPr>
          <a:xfrm flipH="1">
            <a:off x="8139264" y="1419206"/>
            <a:ext cx="2655809" cy="14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58A540-AA89-E239-EFE8-4F13101B48C6}"/>
              </a:ext>
            </a:extLst>
          </p:cNvPr>
          <p:cNvCxnSpPr>
            <a:cxnSpLocks/>
          </p:cNvCxnSpPr>
          <p:nvPr/>
        </p:nvCxnSpPr>
        <p:spPr>
          <a:xfrm flipH="1">
            <a:off x="2329458" y="1415451"/>
            <a:ext cx="4967042" cy="504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B1E7AD7-D3A9-32D4-5119-A93B22AADA88}"/>
              </a:ext>
            </a:extLst>
          </p:cNvPr>
          <p:cNvSpPr txBox="1"/>
          <p:nvPr/>
        </p:nvSpPr>
        <p:spPr>
          <a:xfrm>
            <a:off x="5351238" y="3374437"/>
            <a:ext cx="2144306" cy="4916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050">
                <a:latin typeface="Menlo"/>
              </a:rPr>
              <a:t>{</a:t>
            </a:r>
            <a:endParaRPr lang="de-DE"/>
          </a:p>
          <a:p>
            <a:r>
              <a:rPr lang="de-DE" sz="1050">
                <a:latin typeface="Menlo"/>
              </a:rPr>
              <a:t>"</a:t>
            </a:r>
            <a:r>
              <a:rPr lang="de-DE" sz="1050" err="1">
                <a:latin typeface="Menlo"/>
              </a:rPr>
              <a:t>gameId</a:t>
            </a:r>
            <a:r>
              <a:rPr lang="de-DE" sz="1050">
                <a:latin typeface="Menlo"/>
              </a:rPr>
              <a:t>": 1,</a:t>
            </a:r>
            <a:endParaRPr lang="de-DE"/>
          </a:p>
          <a:p>
            <a:r>
              <a:rPr lang="de-DE" sz="1050">
                <a:latin typeface="Menlo"/>
              </a:rPr>
              <a:t>"</a:t>
            </a:r>
            <a:r>
              <a:rPr lang="de-DE" sz="1050" err="1">
                <a:latin typeface="Menlo"/>
              </a:rPr>
              <a:t>players</a:t>
            </a:r>
            <a:r>
              <a:rPr lang="de-DE" sz="1050">
                <a:latin typeface="Menlo"/>
              </a:rPr>
              <a:t>": [</a:t>
            </a:r>
            <a:endParaRPr lang="de-DE"/>
          </a:p>
          <a:p>
            <a:r>
              <a:rPr lang="de-DE" sz="1050">
                <a:latin typeface="Menlo"/>
              </a:rPr>
              <a:t>  {</a:t>
            </a:r>
            <a:endParaRPr lang="de-DE"/>
          </a:p>
          <a:p>
            <a:r>
              <a:rPr lang="de-DE" sz="1050">
                <a:latin typeface="Menlo"/>
              </a:rPr>
              <a:t>   "</a:t>
            </a:r>
            <a:r>
              <a:rPr lang="de-DE" sz="1050" err="1">
                <a:latin typeface="Menlo"/>
              </a:rPr>
              <a:t>name</a:t>
            </a:r>
            <a:r>
              <a:rPr lang="de-DE" sz="1050">
                <a:latin typeface="Menlo"/>
              </a:rPr>
              <a:t>": "</a:t>
            </a:r>
            <a:r>
              <a:rPr lang="de-DE" sz="1050" err="1">
                <a:latin typeface="Menlo"/>
              </a:rPr>
              <a:t>dave</a:t>
            </a:r>
            <a:r>
              <a:rPr lang="de-DE" sz="1050">
                <a:latin typeface="Menlo"/>
              </a:rPr>
              <a:t>",</a:t>
            </a:r>
            <a:endParaRPr lang="de-DE"/>
          </a:p>
          <a:p>
            <a:r>
              <a:rPr lang="de-DE" sz="1050">
                <a:latin typeface="Menlo"/>
              </a:rPr>
              <a:t>   "</a:t>
            </a:r>
            <a:r>
              <a:rPr lang="de-DE" sz="1050" err="1">
                <a:latin typeface="Menlo"/>
              </a:rPr>
              <a:t>controller</a:t>
            </a:r>
            <a:r>
              <a:rPr lang="de-DE" sz="1050">
                <a:latin typeface="Menlo"/>
              </a:rPr>
              <a:t>": 1</a:t>
            </a:r>
            <a:endParaRPr lang="de-DE"/>
          </a:p>
          <a:p>
            <a:r>
              <a:rPr lang="de-DE" sz="1050">
                <a:latin typeface="Menlo"/>
              </a:rPr>
              <a:t>  },</a:t>
            </a:r>
            <a:endParaRPr lang="de-DE"/>
          </a:p>
          <a:p>
            <a:r>
              <a:rPr lang="de-DE" sz="1050">
                <a:latin typeface="Menlo"/>
              </a:rPr>
              <a:t>  {</a:t>
            </a:r>
            <a:endParaRPr lang="de-DE"/>
          </a:p>
          <a:p>
            <a:r>
              <a:rPr lang="de-DE" sz="1050">
                <a:latin typeface="Menlo"/>
              </a:rPr>
              <a:t>   "</a:t>
            </a:r>
            <a:r>
              <a:rPr lang="de-DE" sz="1050" err="1">
                <a:latin typeface="Menlo"/>
              </a:rPr>
              <a:t>name</a:t>
            </a:r>
            <a:r>
              <a:rPr lang="de-DE" sz="1050">
                <a:latin typeface="Menlo"/>
              </a:rPr>
              <a:t>": "</a:t>
            </a:r>
            <a:r>
              <a:rPr lang="de-DE" sz="1050" err="1">
                <a:latin typeface="Menlo"/>
              </a:rPr>
              <a:t>ensar</a:t>
            </a:r>
            <a:r>
              <a:rPr lang="de-DE" sz="1050">
                <a:latin typeface="Menlo"/>
              </a:rPr>
              <a:t>",</a:t>
            </a:r>
            <a:endParaRPr lang="de-DE"/>
          </a:p>
          <a:p>
            <a:r>
              <a:rPr lang="de-DE" sz="1050">
                <a:latin typeface="Menlo"/>
              </a:rPr>
              <a:t>   "</a:t>
            </a:r>
            <a:r>
              <a:rPr lang="de-DE" sz="1050" err="1">
                <a:latin typeface="Menlo"/>
              </a:rPr>
              <a:t>controller</a:t>
            </a:r>
            <a:r>
              <a:rPr lang="de-DE" sz="1050">
                <a:latin typeface="Menlo"/>
              </a:rPr>
              <a:t>": 2</a:t>
            </a:r>
            <a:endParaRPr lang="de-DE"/>
          </a:p>
          <a:p>
            <a:r>
              <a:rPr lang="de-DE" sz="1050">
                <a:latin typeface="Menlo"/>
              </a:rPr>
              <a:t>  },</a:t>
            </a:r>
            <a:endParaRPr lang="de-DE"/>
          </a:p>
          <a:p>
            <a:r>
              <a:rPr lang="de-DE" sz="1050">
                <a:latin typeface="Menlo"/>
              </a:rPr>
              <a:t>  {</a:t>
            </a:r>
            <a:endParaRPr lang="de-DE"/>
          </a:p>
          <a:p>
            <a:r>
              <a:rPr lang="de-DE" sz="1050">
                <a:latin typeface="Menlo"/>
              </a:rPr>
              <a:t>   "</a:t>
            </a:r>
            <a:r>
              <a:rPr lang="de-DE" sz="1050" err="1">
                <a:latin typeface="Menlo"/>
              </a:rPr>
              <a:t>name</a:t>
            </a:r>
            <a:r>
              <a:rPr lang="de-DE" sz="1050">
                <a:latin typeface="Menlo"/>
              </a:rPr>
              <a:t>": "</a:t>
            </a:r>
            <a:r>
              <a:rPr lang="de-DE" sz="1050" err="1">
                <a:latin typeface="Menlo"/>
              </a:rPr>
              <a:t>rashid</a:t>
            </a:r>
            <a:r>
              <a:rPr lang="de-DE" sz="1050">
                <a:latin typeface="Menlo"/>
              </a:rPr>
              <a:t>",</a:t>
            </a:r>
            <a:endParaRPr lang="de-DE"/>
          </a:p>
          <a:p>
            <a:r>
              <a:rPr lang="de-DE" sz="1050">
                <a:latin typeface="Menlo"/>
              </a:rPr>
              <a:t>   "</a:t>
            </a:r>
            <a:r>
              <a:rPr lang="de-DE" sz="1050" err="1">
                <a:latin typeface="Menlo"/>
              </a:rPr>
              <a:t>controller</a:t>
            </a:r>
            <a:r>
              <a:rPr lang="de-DE" sz="1050">
                <a:latin typeface="Menlo"/>
              </a:rPr>
              <a:t>": 3</a:t>
            </a:r>
            <a:endParaRPr lang="de-DE"/>
          </a:p>
          <a:p>
            <a:r>
              <a:rPr lang="de-DE" sz="1050">
                <a:latin typeface="Menlo"/>
              </a:rPr>
              <a:t>  },</a:t>
            </a:r>
            <a:endParaRPr lang="de-DE"/>
          </a:p>
          <a:p>
            <a:r>
              <a:rPr lang="de-DE" sz="1050">
                <a:latin typeface="Menlo"/>
              </a:rPr>
              <a:t>  {</a:t>
            </a:r>
            <a:endParaRPr lang="de-DE"/>
          </a:p>
          <a:p>
            <a:r>
              <a:rPr lang="de-DE" sz="1050">
                <a:latin typeface="Menlo"/>
              </a:rPr>
              <a:t>   "</a:t>
            </a:r>
            <a:r>
              <a:rPr lang="de-DE" sz="1050" err="1">
                <a:latin typeface="Menlo"/>
              </a:rPr>
              <a:t>name</a:t>
            </a:r>
            <a:r>
              <a:rPr lang="de-DE" sz="1050">
                <a:latin typeface="Menlo"/>
              </a:rPr>
              <a:t>": "</a:t>
            </a:r>
            <a:r>
              <a:rPr lang="de-DE" sz="1050" err="1">
                <a:latin typeface="Menlo"/>
              </a:rPr>
              <a:t>oliver</a:t>
            </a:r>
            <a:r>
              <a:rPr lang="de-DE" sz="1050">
                <a:latin typeface="Menlo"/>
              </a:rPr>
              <a:t>",</a:t>
            </a:r>
            <a:endParaRPr lang="de-DE"/>
          </a:p>
          <a:p>
            <a:r>
              <a:rPr lang="de-DE" sz="1050">
                <a:latin typeface="Menlo"/>
              </a:rPr>
              <a:t>   "</a:t>
            </a:r>
            <a:r>
              <a:rPr lang="de-DE" sz="1050" err="1">
                <a:latin typeface="Menlo"/>
              </a:rPr>
              <a:t>controller</a:t>
            </a:r>
            <a:r>
              <a:rPr lang="de-DE" sz="1050">
                <a:latin typeface="Menlo"/>
              </a:rPr>
              <a:t>": 4</a:t>
            </a:r>
            <a:endParaRPr lang="de-DE"/>
          </a:p>
          <a:p>
            <a:r>
              <a:rPr lang="de-DE" sz="1050">
                <a:latin typeface="Menlo"/>
              </a:rPr>
              <a:t>  }</a:t>
            </a:r>
            <a:endParaRPr lang="de-DE"/>
          </a:p>
          <a:p>
            <a:r>
              <a:rPr lang="de-DE" sz="1050">
                <a:latin typeface="Menlo"/>
              </a:rPr>
              <a:t> ]</a:t>
            </a:r>
            <a:endParaRPr lang="de-DE"/>
          </a:p>
          <a:p>
            <a:r>
              <a:rPr lang="de-DE" sz="1050">
                <a:latin typeface="Menlo"/>
              </a:rPr>
              <a:t>}</a:t>
            </a:r>
            <a:endParaRPr lang="de-DE"/>
          </a:p>
          <a:p>
            <a:br>
              <a:rPr lang="en-US"/>
            </a:br>
            <a:endParaRPr lang="en-US"/>
          </a:p>
          <a:p>
            <a:endParaRPr lang="de-DE" sz="1050"/>
          </a:p>
          <a:p>
            <a:br>
              <a:rPr lang="en-US"/>
            </a:br>
            <a:endParaRPr lang="en-US"/>
          </a:p>
          <a:p>
            <a:endParaRPr lang="de-DE" sz="105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82F2DB-C3AB-D829-EA88-826F0AFE5EC7}"/>
              </a:ext>
            </a:extLst>
          </p:cNvPr>
          <p:cNvCxnSpPr>
            <a:cxnSpLocks/>
          </p:cNvCxnSpPr>
          <p:nvPr/>
        </p:nvCxnSpPr>
        <p:spPr>
          <a:xfrm>
            <a:off x="2273014" y="209126"/>
            <a:ext cx="5047340" cy="7291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BAE075A-9B1C-6748-9BC3-F33C4BA7256F}"/>
              </a:ext>
            </a:extLst>
          </p:cNvPr>
          <p:cNvSpPr txBox="1"/>
          <p:nvPr/>
        </p:nvSpPr>
        <p:spPr>
          <a:xfrm>
            <a:off x="2422117" y="385853"/>
            <a:ext cx="4053743" cy="49705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de-DE" sz="700">
                <a:latin typeface="Menlo" panose="020B0609030804020204" pitchFamily="49" charset="0"/>
              </a:rPr>
              <a:t> </a:t>
            </a:r>
            <a:r>
              <a:rPr lang="de-DE" sz="700" b="0">
                <a:effectLst/>
                <a:latin typeface="Menlo" panose="020B0609030804020204" pitchFamily="49" charset="0"/>
              </a:rPr>
              <a:t>"</a:t>
            </a:r>
            <a:r>
              <a:rPr lang="de-DE" sz="700" b="0" err="1">
                <a:effectLst/>
                <a:latin typeface="Menlo" panose="020B0609030804020204" pitchFamily="49" charset="0"/>
              </a:rPr>
              <a:t>gameId</a:t>
            </a:r>
            <a:r>
              <a:rPr lang="de-DE" sz="700" b="0">
                <a:effectLst/>
                <a:latin typeface="Menlo" panose="020B0609030804020204" pitchFamily="49" charset="0"/>
              </a:rPr>
              <a:t>": 1,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players</a:t>
            </a:r>
            <a:r>
              <a:rPr lang="de-DE" sz="700" b="0">
                <a:effectLst/>
                <a:latin typeface="Menlo" panose="020B0609030804020204" pitchFamily="49" charset="0"/>
              </a:rPr>
              <a:t>": [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{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name</a:t>
            </a:r>
            <a:r>
              <a:rPr lang="de-DE" sz="700" b="0">
                <a:effectLst/>
                <a:latin typeface="Menlo" panose="020B0609030804020204" pitchFamily="49" charset="0"/>
              </a:rPr>
              <a:t>":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dave</a:t>
            </a:r>
            <a:r>
              <a:rPr lang="de-DE" sz="700" b="0">
                <a:effectLst/>
                <a:latin typeface="Menlo" panose="020B0609030804020204" pitchFamily="49" charset="0"/>
              </a:rPr>
              <a:t>",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controller</a:t>
            </a:r>
            <a:r>
              <a:rPr lang="de-DE" sz="700" b="0">
                <a:effectLst/>
                <a:latin typeface="Menlo" panose="020B0609030804020204" pitchFamily="49" charset="0"/>
              </a:rPr>
              <a:t>": 1,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sessionId</a:t>
            </a:r>
            <a:r>
              <a:rPr lang="de-DE" sz="700" b="0">
                <a:effectLst/>
                <a:latin typeface="Menlo" panose="020B0609030804020204" pitchFamily="49" charset="0"/>
              </a:rPr>
              <a:t>": 1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},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{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name</a:t>
            </a:r>
            <a:r>
              <a:rPr lang="de-DE" sz="700" b="0">
                <a:effectLst/>
                <a:latin typeface="Menlo" panose="020B0609030804020204" pitchFamily="49" charset="0"/>
              </a:rPr>
              <a:t>":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ensar</a:t>
            </a:r>
            <a:r>
              <a:rPr lang="de-DE" sz="700" b="0">
                <a:effectLst/>
                <a:latin typeface="Menlo" panose="020B0609030804020204" pitchFamily="49" charset="0"/>
              </a:rPr>
              <a:t>",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controller</a:t>
            </a:r>
            <a:r>
              <a:rPr lang="de-DE" sz="700" b="0">
                <a:effectLst/>
                <a:latin typeface="Menlo" panose="020B0609030804020204" pitchFamily="49" charset="0"/>
              </a:rPr>
              <a:t>": 2,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sessionId</a:t>
            </a:r>
            <a:r>
              <a:rPr lang="de-DE" sz="700" b="0">
                <a:effectLst/>
                <a:latin typeface="Menlo" panose="020B0609030804020204" pitchFamily="49" charset="0"/>
              </a:rPr>
              <a:t>": 2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},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{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name</a:t>
            </a:r>
            <a:r>
              <a:rPr lang="de-DE" sz="700" b="0">
                <a:effectLst/>
                <a:latin typeface="Menlo" panose="020B0609030804020204" pitchFamily="49" charset="0"/>
              </a:rPr>
              <a:t>":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rashid</a:t>
            </a:r>
            <a:r>
              <a:rPr lang="de-DE" sz="700" b="0">
                <a:effectLst/>
                <a:latin typeface="Menlo" panose="020B0609030804020204" pitchFamily="49" charset="0"/>
              </a:rPr>
              <a:t>",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controller</a:t>
            </a:r>
            <a:r>
              <a:rPr lang="de-DE" sz="700" b="0">
                <a:effectLst/>
                <a:latin typeface="Menlo" panose="020B0609030804020204" pitchFamily="49" charset="0"/>
              </a:rPr>
              <a:t>": 3,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sessionId</a:t>
            </a:r>
            <a:r>
              <a:rPr lang="de-DE" sz="700" b="0">
                <a:effectLst/>
                <a:latin typeface="Menlo" panose="020B0609030804020204" pitchFamily="49" charset="0"/>
              </a:rPr>
              <a:t>": 3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},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{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name</a:t>
            </a:r>
            <a:r>
              <a:rPr lang="de-DE" sz="700" b="0">
                <a:effectLst/>
                <a:latin typeface="Menlo" panose="020B0609030804020204" pitchFamily="49" charset="0"/>
              </a:rPr>
              <a:t>":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oliver</a:t>
            </a:r>
            <a:r>
              <a:rPr lang="de-DE" sz="700" b="0">
                <a:effectLst/>
                <a:latin typeface="Menlo" panose="020B0609030804020204" pitchFamily="49" charset="0"/>
              </a:rPr>
              <a:t>",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controller</a:t>
            </a:r>
            <a:r>
              <a:rPr lang="de-DE" sz="700" b="0">
                <a:effectLst/>
                <a:latin typeface="Menlo" panose="020B0609030804020204" pitchFamily="49" charset="0"/>
              </a:rPr>
              <a:t>": 4,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sessionId</a:t>
            </a:r>
            <a:r>
              <a:rPr lang="de-DE" sz="700" b="0">
                <a:effectLst/>
                <a:latin typeface="Menlo" panose="020B0609030804020204" pitchFamily="49" charset="0"/>
              </a:rPr>
              <a:t>": 4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}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],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questions</a:t>
            </a:r>
            <a:r>
              <a:rPr lang="de-DE" sz="700" b="0">
                <a:effectLst/>
                <a:latin typeface="Menlo" panose="020B0609030804020204" pitchFamily="49" charset="0"/>
              </a:rPr>
              <a:t>": [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{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"time": 10,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answer</a:t>
            </a:r>
            <a:r>
              <a:rPr lang="de-DE" sz="700" b="0">
                <a:effectLst/>
                <a:latin typeface="Menlo" panose="020B0609030804020204" pitchFamily="49" charset="0"/>
              </a:rPr>
              <a:t>": "A"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},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{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"time": 10,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answer</a:t>
            </a:r>
            <a:r>
              <a:rPr lang="de-DE" sz="700" b="0">
                <a:effectLst/>
                <a:latin typeface="Menlo" panose="020B0609030804020204" pitchFamily="49" charset="0"/>
              </a:rPr>
              <a:t>": "B"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},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{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"time": 10,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answer</a:t>
            </a:r>
            <a:r>
              <a:rPr lang="de-DE" sz="700" b="0">
                <a:effectLst/>
                <a:latin typeface="Menlo" panose="020B0609030804020204" pitchFamily="49" charset="0"/>
              </a:rPr>
              <a:t>": "C"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},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{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"time": 10,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 "</a:t>
            </a:r>
            <a:r>
              <a:rPr lang="de-DE" sz="700" b="0" err="1">
                <a:effectLst/>
                <a:latin typeface="Menlo" panose="020B0609030804020204" pitchFamily="49" charset="0"/>
              </a:rPr>
              <a:t>answer</a:t>
            </a:r>
            <a:r>
              <a:rPr lang="de-DE" sz="700" b="0">
                <a:effectLst/>
                <a:latin typeface="Menlo" panose="020B0609030804020204" pitchFamily="49" charset="0"/>
              </a:rPr>
              <a:t>": "D"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 }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  ]</a:t>
            </a:r>
          </a:p>
          <a:p>
            <a:pPr>
              <a:buNone/>
            </a:pPr>
            <a:r>
              <a:rPr lang="de-DE" sz="7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de-DE" sz="800" b="0">
                <a:effectLst/>
                <a:latin typeface="Menlo" panose="020B0609030804020204" pitchFamily="49" charset="0"/>
              </a:rPr>
            </a:br>
            <a:endParaRPr lang="de-DE" sz="800" b="0">
              <a:effectLst/>
              <a:latin typeface="Menlo" panose="020B060903080402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FB09B3-DDE8-01BE-19FD-78F068B7A7EC}"/>
              </a:ext>
            </a:extLst>
          </p:cNvPr>
          <p:cNvGrpSpPr/>
          <p:nvPr/>
        </p:nvGrpSpPr>
        <p:grpSpPr>
          <a:xfrm>
            <a:off x="10795073" y="716268"/>
            <a:ext cx="1291093" cy="333955"/>
            <a:chOff x="8881606" y="1636312"/>
            <a:chExt cx="1291093" cy="3339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9180FB-89A7-1BB7-19DE-04C1C76C3B58}"/>
                </a:ext>
              </a:extLst>
            </p:cNvPr>
            <p:cNvSpPr/>
            <p:nvPr/>
          </p:nvSpPr>
          <p:spPr>
            <a:xfrm>
              <a:off x="8881606" y="1636312"/>
              <a:ext cx="1291093" cy="3339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02200C8-A6C3-3F0B-ECE8-7ED215CC31E0}"/>
                </a:ext>
              </a:extLst>
            </p:cNvPr>
            <p:cNvSpPr/>
            <p:nvPr/>
          </p:nvSpPr>
          <p:spPr>
            <a:xfrm>
              <a:off x="8984338" y="1693627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/>
                <a:t>A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A4BADA-C12F-1D88-C8A3-8FE19AA53236}"/>
                </a:ext>
              </a:extLst>
            </p:cNvPr>
            <p:cNvSpPr/>
            <p:nvPr/>
          </p:nvSpPr>
          <p:spPr>
            <a:xfrm>
              <a:off x="9287343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D07C890-5665-316D-412A-CCB768BF5BF3}"/>
                </a:ext>
              </a:extLst>
            </p:cNvPr>
            <p:cNvSpPr/>
            <p:nvPr/>
          </p:nvSpPr>
          <p:spPr>
            <a:xfrm>
              <a:off x="9581291" y="170265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C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C2D26D-14CF-F907-76EE-E53A1EF32556}"/>
                </a:ext>
              </a:extLst>
            </p:cNvPr>
            <p:cNvSpPr/>
            <p:nvPr/>
          </p:nvSpPr>
          <p:spPr>
            <a:xfrm>
              <a:off x="9856609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8B4591-5011-FC63-A0EE-C05E7AE7FA60}"/>
              </a:ext>
            </a:extLst>
          </p:cNvPr>
          <p:cNvGrpSpPr/>
          <p:nvPr/>
        </p:nvGrpSpPr>
        <p:grpSpPr>
          <a:xfrm>
            <a:off x="10795073" y="1252228"/>
            <a:ext cx="1291093" cy="333955"/>
            <a:chOff x="8881606" y="1636312"/>
            <a:chExt cx="1291093" cy="3339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6AB6AC-7D29-7480-BD5C-BDFE7099348B}"/>
                </a:ext>
              </a:extLst>
            </p:cNvPr>
            <p:cNvSpPr/>
            <p:nvPr/>
          </p:nvSpPr>
          <p:spPr>
            <a:xfrm>
              <a:off x="8881606" y="1636312"/>
              <a:ext cx="1291093" cy="3339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D0899B3-C289-9982-4151-3C0C95DA0930}"/>
                </a:ext>
              </a:extLst>
            </p:cNvPr>
            <p:cNvSpPr/>
            <p:nvPr/>
          </p:nvSpPr>
          <p:spPr>
            <a:xfrm>
              <a:off x="8984338" y="1693627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A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A9D7E47-675D-9DAA-8702-F4668900559C}"/>
                </a:ext>
              </a:extLst>
            </p:cNvPr>
            <p:cNvSpPr/>
            <p:nvPr/>
          </p:nvSpPr>
          <p:spPr>
            <a:xfrm>
              <a:off x="9287343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B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CBA2E9E-E9E6-3B6D-8EFD-C9E7008EF9B8}"/>
                </a:ext>
              </a:extLst>
            </p:cNvPr>
            <p:cNvSpPr/>
            <p:nvPr/>
          </p:nvSpPr>
          <p:spPr>
            <a:xfrm>
              <a:off x="9581291" y="170265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C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907F0A4-AC7A-3C67-F43E-E0385BC9297A}"/>
                </a:ext>
              </a:extLst>
            </p:cNvPr>
            <p:cNvSpPr/>
            <p:nvPr/>
          </p:nvSpPr>
          <p:spPr>
            <a:xfrm>
              <a:off x="9856609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9E81A7-49CE-0BC2-0A96-DB7DB362770C}"/>
              </a:ext>
            </a:extLst>
          </p:cNvPr>
          <p:cNvGrpSpPr/>
          <p:nvPr/>
        </p:nvGrpSpPr>
        <p:grpSpPr>
          <a:xfrm>
            <a:off x="10795073" y="1788188"/>
            <a:ext cx="1291093" cy="333955"/>
            <a:chOff x="8881606" y="1636312"/>
            <a:chExt cx="1291093" cy="3339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347B66-B9DE-9485-8B84-EA0E13436EC5}"/>
                </a:ext>
              </a:extLst>
            </p:cNvPr>
            <p:cNvSpPr/>
            <p:nvPr/>
          </p:nvSpPr>
          <p:spPr>
            <a:xfrm>
              <a:off x="8881606" y="1636312"/>
              <a:ext cx="1291093" cy="3339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ABBB99-FA3F-BFF6-EAE4-6F4CE3D54B4E}"/>
                </a:ext>
              </a:extLst>
            </p:cNvPr>
            <p:cNvSpPr/>
            <p:nvPr/>
          </p:nvSpPr>
          <p:spPr>
            <a:xfrm>
              <a:off x="8984338" y="1693627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A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572B069-4194-0368-8186-543E0C82AD18}"/>
                </a:ext>
              </a:extLst>
            </p:cNvPr>
            <p:cNvSpPr/>
            <p:nvPr/>
          </p:nvSpPr>
          <p:spPr>
            <a:xfrm>
              <a:off x="9287343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B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D4244F2-F133-7CF0-15FD-732951F6EFAC}"/>
                </a:ext>
              </a:extLst>
            </p:cNvPr>
            <p:cNvSpPr/>
            <p:nvPr/>
          </p:nvSpPr>
          <p:spPr>
            <a:xfrm>
              <a:off x="9581291" y="170265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212666-4427-B705-BFC5-0BD6FD25D8B3}"/>
                </a:ext>
              </a:extLst>
            </p:cNvPr>
            <p:cNvSpPr/>
            <p:nvPr/>
          </p:nvSpPr>
          <p:spPr>
            <a:xfrm>
              <a:off x="9856609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AE6748-92A8-819F-B982-A4F099CC1417}"/>
              </a:ext>
            </a:extLst>
          </p:cNvPr>
          <p:cNvGrpSpPr/>
          <p:nvPr/>
        </p:nvGrpSpPr>
        <p:grpSpPr>
          <a:xfrm>
            <a:off x="10795073" y="2324148"/>
            <a:ext cx="1291093" cy="333955"/>
            <a:chOff x="8881606" y="1636312"/>
            <a:chExt cx="1291093" cy="33395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B9F5E55-64F0-84ED-F845-071DFF14A1F7}"/>
                </a:ext>
              </a:extLst>
            </p:cNvPr>
            <p:cNvSpPr/>
            <p:nvPr/>
          </p:nvSpPr>
          <p:spPr>
            <a:xfrm>
              <a:off x="8881606" y="1636312"/>
              <a:ext cx="1291093" cy="3339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434FEF-484B-8EC0-4137-FBCADB50E85F}"/>
                </a:ext>
              </a:extLst>
            </p:cNvPr>
            <p:cNvSpPr/>
            <p:nvPr/>
          </p:nvSpPr>
          <p:spPr>
            <a:xfrm>
              <a:off x="8984338" y="1693627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A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97DE92-947A-B6B0-506D-DA9D40B0AEA0}"/>
                </a:ext>
              </a:extLst>
            </p:cNvPr>
            <p:cNvSpPr/>
            <p:nvPr/>
          </p:nvSpPr>
          <p:spPr>
            <a:xfrm>
              <a:off x="9287343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B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C29745-A321-BC58-78B5-F60FC691B648}"/>
                </a:ext>
              </a:extLst>
            </p:cNvPr>
            <p:cNvSpPr/>
            <p:nvPr/>
          </p:nvSpPr>
          <p:spPr>
            <a:xfrm>
              <a:off x="9581291" y="170265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CC00A2C-445C-416A-61B7-810F771FE2AF}"/>
                </a:ext>
              </a:extLst>
            </p:cNvPr>
            <p:cNvSpPr/>
            <p:nvPr/>
          </p:nvSpPr>
          <p:spPr>
            <a:xfrm>
              <a:off x="9856609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D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780981-B621-1332-1269-0378D121B372}"/>
              </a:ext>
            </a:extLst>
          </p:cNvPr>
          <p:cNvCxnSpPr>
            <a:cxnSpLocks/>
          </p:cNvCxnSpPr>
          <p:nvPr/>
        </p:nvCxnSpPr>
        <p:spPr>
          <a:xfrm flipH="1" flipV="1">
            <a:off x="8122331" y="1433327"/>
            <a:ext cx="2700965" cy="544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B78D6E-6338-D104-D190-9262C9A5ED67}"/>
              </a:ext>
            </a:extLst>
          </p:cNvPr>
          <p:cNvCxnSpPr>
            <a:cxnSpLocks/>
          </p:cNvCxnSpPr>
          <p:nvPr/>
        </p:nvCxnSpPr>
        <p:spPr>
          <a:xfrm flipH="1" flipV="1">
            <a:off x="8144908" y="1467193"/>
            <a:ext cx="2734832" cy="1080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43B4FA-0D94-DA10-52E3-3F74929217A7}"/>
              </a:ext>
            </a:extLst>
          </p:cNvPr>
          <p:cNvGrpSpPr/>
          <p:nvPr/>
        </p:nvGrpSpPr>
        <p:grpSpPr>
          <a:xfrm>
            <a:off x="7529664" y="1128527"/>
            <a:ext cx="609600" cy="609600"/>
            <a:chOff x="7946107" y="3994150"/>
            <a:chExt cx="609600" cy="6096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0AD00A0-C3B8-8F31-5ABD-8020CC783D2B}"/>
                </a:ext>
              </a:extLst>
            </p:cNvPr>
            <p:cNvSpPr/>
            <p:nvPr/>
          </p:nvSpPr>
          <p:spPr>
            <a:xfrm>
              <a:off x="7946107" y="399415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8" name="Picture 4" descr="Bluetooth Symbol, Wireless Connection, Technology Icon Transparent">
              <a:extLst>
                <a:ext uri="{FF2B5EF4-FFF2-40B4-BE49-F238E27FC236}">
                  <a16:creationId xmlns:a16="http://schemas.microsoft.com/office/drawing/2014/main" id="{48583F1E-317A-2E80-B816-89B97E5DB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07" y="399415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D273217-3EDC-48AB-6BBE-1B34DEAD9A99}"/>
              </a:ext>
            </a:extLst>
          </p:cNvPr>
          <p:cNvGrpSpPr/>
          <p:nvPr/>
        </p:nvGrpSpPr>
        <p:grpSpPr>
          <a:xfrm>
            <a:off x="7474718" y="505031"/>
            <a:ext cx="93842" cy="300384"/>
            <a:chOff x="5425896" y="1367623"/>
            <a:chExt cx="93842" cy="300384"/>
          </a:xfrm>
        </p:grpSpPr>
        <p:sp>
          <p:nvSpPr>
            <p:cNvPr id="1049" name="Rectangle: Top Corners Rounded 1048">
              <a:extLst>
                <a:ext uri="{FF2B5EF4-FFF2-40B4-BE49-F238E27FC236}">
                  <a16:creationId xmlns:a16="http://schemas.microsoft.com/office/drawing/2014/main" id="{8F267BD4-D1DD-4C84-8EA1-20B56A267578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ADF83AB6-9BD5-77C6-582D-90A6854CADE4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FD1A2318-A3C5-7170-7EBA-DF876D026365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7D068F24-83B3-C05F-41EA-2E3AF48BFC3B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0" name="Oval 1069">
            <a:extLst>
              <a:ext uri="{FF2B5EF4-FFF2-40B4-BE49-F238E27FC236}">
                <a16:creationId xmlns:a16="http://schemas.microsoft.com/office/drawing/2014/main" id="{203410EF-4FD7-A95B-9369-F1B1E8DDE887}"/>
              </a:ext>
            </a:extLst>
          </p:cNvPr>
          <p:cNvSpPr/>
          <p:nvPr/>
        </p:nvSpPr>
        <p:spPr>
          <a:xfrm>
            <a:off x="7353637" y="5234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76200">
              <a:srgbClr val="FF0000">
                <a:alpha val="8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0" name="Oval 1099">
            <a:extLst>
              <a:ext uri="{FF2B5EF4-FFF2-40B4-BE49-F238E27FC236}">
                <a16:creationId xmlns:a16="http://schemas.microsoft.com/office/drawing/2014/main" id="{657BA57C-EE20-0EC6-AACC-EA81184D5650}"/>
              </a:ext>
            </a:extLst>
          </p:cNvPr>
          <p:cNvSpPr/>
          <p:nvPr/>
        </p:nvSpPr>
        <p:spPr>
          <a:xfrm>
            <a:off x="10676758" y="572501"/>
            <a:ext cx="236630" cy="2366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1</a:t>
            </a:r>
          </a:p>
        </p:txBody>
      </p:sp>
      <p:sp>
        <p:nvSpPr>
          <p:cNvPr id="1101" name="Oval 1100">
            <a:extLst>
              <a:ext uri="{FF2B5EF4-FFF2-40B4-BE49-F238E27FC236}">
                <a16:creationId xmlns:a16="http://schemas.microsoft.com/office/drawing/2014/main" id="{0192D782-5EF6-51F9-DCA3-80819120A23A}"/>
              </a:ext>
            </a:extLst>
          </p:cNvPr>
          <p:cNvSpPr/>
          <p:nvPr/>
        </p:nvSpPr>
        <p:spPr>
          <a:xfrm>
            <a:off x="10676758" y="1102356"/>
            <a:ext cx="236630" cy="2366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2</a:t>
            </a:r>
          </a:p>
        </p:txBody>
      </p:sp>
      <p:sp>
        <p:nvSpPr>
          <p:cNvPr id="1102" name="Oval 1101">
            <a:extLst>
              <a:ext uri="{FF2B5EF4-FFF2-40B4-BE49-F238E27FC236}">
                <a16:creationId xmlns:a16="http://schemas.microsoft.com/office/drawing/2014/main" id="{2538B4EA-4212-5828-D158-5A47004380F4}"/>
              </a:ext>
            </a:extLst>
          </p:cNvPr>
          <p:cNvSpPr/>
          <p:nvPr/>
        </p:nvSpPr>
        <p:spPr>
          <a:xfrm>
            <a:off x="10676758" y="1638316"/>
            <a:ext cx="236630" cy="2366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3</a:t>
            </a:r>
          </a:p>
        </p:txBody>
      </p:sp>
      <p:sp>
        <p:nvSpPr>
          <p:cNvPr id="1103" name="Oval 1102">
            <a:extLst>
              <a:ext uri="{FF2B5EF4-FFF2-40B4-BE49-F238E27FC236}">
                <a16:creationId xmlns:a16="http://schemas.microsoft.com/office/drawing/2014/main" id="{919EA697-BCB5-015F-0C54-72EF1B1C4696}"/>
              </a:ext>
            </a:extLst>
          </p:cNvPr>
          <p:cNvSpPr/>
          <p:nvPr/>
        </p:nvSpPr>
        <p:spPr>
          <a:xfrm>
            <a:off x="10676758" y="2176291"/>
            <a:ext cx="236630" cy="2366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4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7A526E59-501A-0B36-A69C-8CFBC5853034}"/>
              </a:ext>
            </a:extLst>
          </p:cNvPr>
          <p:cNvSpPr txBox="1"/>
          <p:nvPr/>
        </p:nvSpPr>
        <p:spPr>
          <a:xfrm rot="20871338">
            <a:off x="8695316" y="960944"/>
            <a:ext cx="1425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de-DE" sz="900" err="1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sz="900">
                <a:latin typeface="Courier New" panose="02070309020205020404" pitchFamily="49" charset="0"/>
                <a:cs typeface="Courier New" panose="02070309020205020404" pitchFamily="49" charset="0"/>
              </a:rPr>
              <a:t> game (B)</a:t>
            </a:r>
          </a:p>
        </p:txBody>
      </p:sp>
    </p:spTree>
    <p:extLst>
      <p:ext uri="{BB962C8B-B14F-4D97-AF65-F5344CB8AC3E}">
        <p14:creationId xmlns:p14="http://schemas.microsoft.com/office/powerpoint/2010/main" val="49601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89391-25BA-0C88-8EA2-B9B1312B4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FC121D8-57FC-DD7A-3A71-4B3A6CD35BD5}"/>
              </a:ext>
            </a:extLst>
          </p:cNvPr>
          <p:cNvGrpSpPr/>
          <p:nvPr/>
        </p:nvGrpSpPr>
        <p:grpSpPr>
          <a:xfrm>
            <a:off x="5707602" y="970357"/>
            <a:ext cx="93842" cy="300384"/>
            <a:chOff x="5425896" y="1367623"/>
            <a:chExt cx="93842" cy="300384"/>
          </a:xfrm>
        </p:grpSpPr>
        <p:sp>
          <p:nvSpPr>
            <p:cNvPr id="1034" name="Rectangle: Top Corners Rounded 1033">
              <a:extLst>
                <a:ext uri="{FF2B5EF4-FFF2-40B4-BE49-F238E27FC236}">
                  <a16:creationId xmlns:a16="http://schemas.microsoft.com/office/drawing/2014/main" id="{71245929-E137-5843-A940-03AA22A0CAE9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D79729A6-6B94-8C0D-7970-F8B72D656F43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D27A4447-5787-8A64-604B-CF4CA9D2E0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7D7A987A-58B5-F11F-CCFF-C70E6697FA58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D32C64E-F1BB-D4C3-1E18-A653FFAAEECB}"/>
              </a:ext>
            </a:extLst>
          </p:cNvPr>
          <p:cNvGrpSpPr/>
          <p:nvPr/>
        </p:nvGrpSpPr>
        <p:grpSpPr>
          <a:xfrm>
            <a:off x="5566880" y="970556"/>
            <a:ext cx="93842" cy="300384"/>
            <a:chOff x="5425896" y="1367623"/>
            <a:chExt cx="93842" cy="300384"/>
          </a:xfrm>
        </p:grpSpPr>
        <p:sp>
          <p:nvSpPr>
            <p:cNvPr id="1054" name="Rectangle: Top Corners Rounded 1053">
              <a:extLst>
                <a:ext uri="{FF2B5EF4-FFF2-40B4-BE49-F238E27FC236}">
                  <a16:creationId xmlns:a16="http://schemas.microsoft.com/office/drawing/2014/main" id="{44824858-0036-E4AC-AFBF-432E66D73355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96D5FAD3-CC02-22FF-ADF9-2147296D16D5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C7E1596-0891-046C-6381-1CD76625B2AC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1E07255A-9CC5-D7D3-F728-30D0003B070D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9FB442F6-B87B-4FE6-630A-7F6F3BA81E87}"/>
              </a:ext>
            </a:extLst>
          </p:cNvPr>
          <p:cNvGrpSpPr/>
          <p:nvPr/>
        </p:nvGrpSpPr>
        <p:grpSpPr>
          <a:xfrm>
            <a:off x="5435849" y="972781"/>
            <a:ext cx="93842" cy="300384"/>
            <a:chOff x="5425896" y="1367623"/>
            <a:chExt cx="93842" cy="300384"/>
          </a:xfrm>
        </p:grpSpPr>
        <p:sp>
          <p:nvSpPr>
            <p:cNvPr id="1059" name="Rectangle: Top Corners Rounded 1058">
              <a:extLst>
                <a:ext uri="{FF2B5EF4-FFF2-40B4-BE49-F238E27FC236}">
                  <a16:creationId xmlns:a16="http://schemas.microsoft.com/office/drawing/2014/main" id="{7B353782-3BDC-A3C0-5E2E-A92CB7DDF4CD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D9AB3252-B0FB-0F6C-2A90-B5350BDE7BDE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E74602EF-CDCF-0D15-C95A-880A6DE8B583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8FEC02AE-6013-D3BE-9E9D-F1AE0A8C32C1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20EDAC57-4BFC-7C38-ACEA-2BD8DAA55F2A}"/>
              </a:ext>
            </a:extLst>
          </p:cNvPr>
          <p:cNvGrpSpPr/>
          <p:nvPr/>
        </p:nvGrpSpPr>
        <p:grpSpPr>
          <a:xfrm>
            <a:off x="5843258" y="970357"/>
            <a:ext cx="93842" cy="300384"/>
            <a:chOff x="5425896" y="1367623"/>
            <a:chExt cx="93842" cy="300384"/>
          </a:xfrm>
        </p:grpSpPr>
        <p:sp>
          <p:nvSpPr>
            <p:cNvPr id="1064" name="Rectangle: Top Corners Rounded 1063">
              <a:extLst>
                <a:ext uri="{FF2B5EF4-FFF2-40B4-BE49-F238E27FC236}">
                  <a16:creationId xmlns:a16="http://schemas.microsoft.com/office/drawing/2014/main" id="{1ABB1A96-A8A5-98EC-FE4A-95F882AC69E9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BDAAE453-ECB8-DA57-63A8-CDB192658328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00B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971C4162-3260-CBEA-0707-E075CADEF1C3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DF156D3E-A8A8-5B73-0A34-1BEB1457570D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1" name="Oval 1070">
            <a:extLst>
              <a:ext uri="{FF2B5EF4-FFF2-40B4-BE49-F238E27FC236}">
                <a16:creationId xmlns:a16="http://schemas.microsoft.com/office/drawing/2014/main" id="{247DA481-51A9-B804-F682-7B1093B3B6F0}"/>
              </a:ext>
            </a:extLst>
          </p:cNvPr>
          <p:cNvSpPr/>
          <p:nvPr/>
        </p:nvSpPr>
        <p:spPr>
          <a:xfrm>
            <a:off x="5582077" y="986759"/>
            <a:ext cx="45719" cy="45719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glow rad="76200">
              <a:schemeClr val="accent6">
                <a:alpha val="8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AA00789F-9BA4-A7D3-9FB9-23394680B2FD}"/>
              </a:ext>
            </a:extLst>
          </p:cNvPr>
          <p:cNvGrpSpPr/>
          <p:nvPr/>
        </p:nvGrpSpPr>
        <p:grpSpPr>
          <a:xfrm>
            <a:off x="5434066" y="1191888"/>
            <a:ext cx="93842" cy="300384"/>
            <a:chOff x="5425896" y="1367623"/>
            <a:chExt cx="93842" cy="300384"/>
          </a:xfrm>
        </p:grpSpPr>
        <p:sp>
          <p:nvSpPr>
            <p:cNvPr id="1073" name="Rectangle: Top Corners Rounded 1072">
              <a:extLst>
                <a:ext uri="{FF2B5EF4-FFF2-40B4-BE49-F238E27FC236}">
                  <a16:creationId xmlns:a16="http://schemas.microsoft.com/office/drawing/2014/main" id="{0F3EF664-DEA7-CE93-F27E-ADC41FE95429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1D7A8031-C957-2148-F02D-ADEAF3571C9C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FDD5A705-43C1-CE92-AE1E-5BA89B6F107E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326E6DE5-3617-28EB-F578-7E0EE8712728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B6A0877E-3EF2-C388-F34F-1279CAA73527}"/>
              </a:ext>
            </a:extLst>
          </p:cNvPr>
          <p:cNvGrpSpPr/>
          <p:nvPr/>
        </p:nvGrpSpPr>
        <p:grpSpPr>
          <a:xfrm>
            <a:off x="5705930" y="1186820"/>
            <a:ext cx="93842" cy="300384"/>
            <a:chOff x="5425896" y="1367623"/>
            <a:chExt cx="93842" cy="300384"/>
          </a:xfrm>
        </p:grpSpPr>
        <p:sp>
          <p:nvSpPr>
            <p:cNvPr id="1078" name="Rectangle: Top Corners Rounded 1077">
              <a:extLst>
                <a:ext uri="{FF2B5EF4-FFF2-40B4-BE49-F238E27FC236}">
                  <a16:creationId xmlns:a16="http://schemas.microsoft.com/office/drawing/2014/main" id="{0C0E71A5-D6A4-0875-27D2-FC8184CEB9BA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636C4C47-A051-CA0D-1E0F-0A9DA710D1E7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91C6A7AB-6E6A-2425-B6B0-456A550A4151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AAFDFDA7-545B-CEF8-76DB-0B2C4BBDB3D1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693EA1B3-76B2-B642-C893-BE1CC7C597AB}"/>
              </a:ext>
            </a:extLst>
          </p:cNvPr>
          <p:cNvGrpSpPr/>
          <p:nvPr/>
        </p:nvGrpSpPr>
        <p:grpSpPr>
          <a:xfrm>
            <a:off x="5843258" y="1182426"/>
            <a:ext cx="93842" cy="300384"/>
            <a:chOff x="5425896" y="1367623"/>
            <a:chExt cx="93842" cy="300384"/>
          </a:xfrm>
        </p:grpSpPr>
        <p:sp>
          <p:nvSpPr>
            <p:cNvPr id="1083" name="Rectangle: Top Corners Rounded 1082">
              <a:extLst>
                <a:ext uri="{FF2B5EF4-FFF2-40B4-BE49-F238E27FC236}">
                  <a16:creationId xmlns:a16="http://schemas.microsoft.com/office/drawing/2014/main" id="{8E9C495D-0736-F267-59B3-391AC12CC810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CAAC3043-F3A9-98B5-F445-AC040DE33696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BBE08139-4C79-89D9-85E4-3C44C6B112DD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96C2B26E-2DA5-AA0A-C352-26C58CA84A75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32CB2B18-5E8A-B730-5BB7-1C0D660CAA1A}"/>
              </a:ext>
            </a:extLst>
          </p:cNvPr>
          <p:cNvGrpSpPr/>
          <p:nvPr/>
        </p:nvGrpSpPr>
        <p:grpSpPr>
          <a:xfrm>
            <a:off x="5566459" y="1188838"/>
            <a:ext cx="93842" cy="300384"/>
            <a:chOff x="5425896" y="1367623"/>
            <a:chExt cx="93842" cy="300384"/>
          </a:xfrm>
        </p:grpSpPr>
        <p:sp>
          <p:nvSpPr>
            <p:cNvPr id="1093" name="Rectangle: Top Corners Rounded 1092">
              <a:extLst>
                <a:ext uri="{FF2B5EF4-FFF2-40B4-BE49-F238E27FC236}">
                  <a16:creationId xmlns:a16="http://schemas.microsoft.com/office/drawing/2014/main" id="{67FA7CBF-1E8A-FDFB-281B-B707E64D7B14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AC59EF6-F3C3-58D3-D334-45B52D27C441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CB255B92-8EAA-C07B-27C9-F65C64FA553F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363327E1-F6E6-B438-CBED-10FCED6B3BDE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7" name="Oval 1096">
            <a:extLst>
              <a:ext uri="{FF2B5EF4-FFF2-40B4-BE49-F238E27FC236}">
                <a16:creationId xmlns:a16="http://schemas.microsoft.com/office/drawing/2014/main" id="{8C27127B-549B-8AC2-955C-3DBC4B6921A0}"/>
              </a:ext>
            </a:extLst>
          </p:cNvPr>
          <p:cNvSpPr/>
          <p:nvPr/>
        </p:nvSpPr>
        <p:spPr>
          <a:xfrm>
            <a:off x="5717965" y="1206873"/>
            <a:ext cx="45719" cy="45719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76200">
              <a:srgbClr val="FFC000">
                <a:alpha val="8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D8D941F9-BF62-EEE7-CD4F-5E01A24799A5}"/>
              </a:ext>
            </a:extLst>
          </p:cNvPr>
          <p:cNvSpPr/>
          <p:nvPr/>
        </p:nvSpPr>
        <p:spPr>
          <a:xfrm>
            <a:off x="5858861" y="1197752"/>
            <a:ext cx="45719" cy="45719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76200">
              <a:srgbClr val="FFC000">
                <a:alpha val="8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8AD246-78BC-E9F8-E535-3E259F835116}"/>
              </a:ext>
            </a:extLst>
          </p:cNvPr>
          <p:cNvGrpSpPr/>
          <p:nvPr/>
        </p:nvGrpSpPr>
        <p:grpSpPr>
          <a:xfrm>
            <a:off x="5429212" y="1423691"/>
            <a:ext cx="93842" cy="300384"/>
            <a:chOff x="5425896" y="1367623"/>
            <a:chExt cx="93842" cy="300384"/>
          </a:xfrm>
        </p:grpSpPr>
        <p:sp>
          <p:nvSpPr>
            <p:cNvPr id="1024" name="Rectangle: Top Corners Rounded 1023">
              <a:extLst>
                <a:ext uri="{FF2B5EF4-FFF2-40B4-BE49-F238E27FC236}">
                  <a16:creationId xmlns:a16="http://schemas.microsoft.com/office/drawing/2014/main" id="{74FFBB7D-42A6-D126-C4EA-8CA5DAF265ED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F6D64FD-D973-C6ED-8932-CE4EF36BB605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3ABE5986-B9D7-50DB-1B26-532417AABBF5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03C834F1-6939-9B71-3D38-D76CB694CC26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5C1F0BEE-1C0F-0D3D-391A-1D56B8B9DB7E}"/>
              </a:ext>
            </a:extLst>
          </p:cNvPr>
          <p:cNvGrpSpPr/>
          <p:nvPr/>
        </p:nvGrpSpPr>
        <p:grpSpPr>
          <a:xfrm>
            <a:off x="5700120" y="1423691"/>
            <a:ext cx="93842" cy="300384"/>
            <a:chOff x="5425896" y="1367623"/>
            <a:chExt cx="93842" cy="300384"/>
          </a:xfrm>
        </p:grpSpPr>
        <p:sp>
          <p:nvSpPr>
            <p:cNvPr id="1039" name="Rectangle: Top Corners Rounded 1038">
              <a:extLst>
                <a:ext uri="{FF2B5EF4-FFF2-40B4-BE49-F238E27FC236}">
                  <a16:creationId xmlns:a16="http://schemas.microsoft.com/office/drawing/2014/main" id="{5265D858-876E-98AF-65DE-973354071274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31015063-C314-5997-8DED-C0B3C6BF82D2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63BADAF0-FEB1-0E55-40B8-5195C726FE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CA38B98D-6F7B-0530-92A1-64C5675FED84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EC08352-7132-0CB3-FE2C-985378EB9494}"/>
              </a:ext>
            </a:extLst>
          </p:cNvPr>
          <p:cNvGrpSpPr/>
          <p:nvPr/>
        </p:nvGrpSpPr>
        <p:grpSpPr>
          <a:xfrm>
            <a:off x="5838814" y="1423691"/>
            <a:ext cx="93842" cy="300384"/>
            <a:chOff x="5425896" y="1367623"/>
            <a:chExt cx="93842" cy="300384"/>
          </a:xfrm>
        </p:grpSpPr>
        <p:sp>
          <p:nvSpPr>
            <p:cNvPr id="1044" name="Rectangle: Top Corners Rounded 1043">
              <a:extLst>
                <a:ext uri="{FF2B5EF4-FFF2-40B4-BE49-F238E27FC236}">
                  <a16:creationId xmlns:a16="http://schemas.microsoft.com/office/drawing/2014/main" id="{7DEA7E21-24CB-17E3-A018-E9A75F088600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C9A961DD-4594-177B-4DD9-498D95745FB2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2A37D173-B730-0F72-E998-726B454C605D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8E6BDB7D-01EB-B3C5-FA13-4B66883B0A25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754DB63-75AF-2CBE-27B1-5D2FB89B2356}"/>
              </a:ext>
            </a:extLst>
          </p:cNvPr>
          <p:cNvSpPr/>
          <p:nvPr/>
        </p:nvSpPr>
        <p:spPr>
          <a:xfrm>
            <a:off x="5406887" y="1693628"/>
            <a:ext cx="522136" cy="1375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4AB50E-4295-DAB2-7C89-C83F3D721B67}"/>
              </a:ext>
            </a:extLst>
          </p:cNvPr>
          <p:cNvSpPr/>
          <p:nvPr/>
        </p:nvSpPr>
        <p:spPr>
          <a:xfrm>
            <a:off x="822804" y="1367623"/>
            <a:ext cx="2215764" cy="1590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Backend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A96EA0-DA0D-0F80-813B-E70B93CAF21C}"/>
              </a:ext>
            </a:extLst>
          </p:cNvPr>
          <p:cNvCxnSpPr>
            <a:cxnSpLocks/>
            <a:stCxn id="6" idx="1"/>
            <a:endCxn id="1028" idx="3"/>
          </p:cNvCxnSpPr>
          <p:nvPr/>
        </p:nvCxnSpPr>
        <p:spPr>
          <a:xfrm flipH="1">
            <a:off x="6225797" y="1803290"/>
            <a:ext cx="2655809" cy="550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5DD094-A9D6-461E-DA9E-7E6DA52D25F3}"/>
              </a:ext>
            </a:extLst>
          </p:cNvPr>
          <p:cNvCxnSpPr>
            <a:cxnSpLocks/>
            <a:stCxn id="28" idx="1"/>
            <a:endCxn id="57" idx="6"/>
          </p:cNvCxnSpPr>
          <p:nvPr/>
        </p:nvCxnSpPr>
        <p:spPr>
          <a:xfrm flipH="1">
            <a:off x="6225797" y="2339250"/>
            <a:ext cx="2655809" cy="14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1A256A-985C-CC79-F10E-36D0E68D4A10}"/>
              </a:ext>
            </a:extLst>
          </p:cNvPr>
          <p:cNvCxnSpPr>
            <a:cxnSpLocks/>
          </p:cNvCxnSpPr>
          <p:nvPr/>
        </p:nvCxnSpPr>
        <p:spPr>
          <a:xfrm flipH="1" flipV="1">
            <a:off x="3014714" y="2116833"/>
            <a:ext cx="2368319" cy="218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E68E78-C478-3DC7-4809-7AC0870B9155}"/>
              </a:ext>
            </a:extLst>
          </p:cNvPr>
          <p:cNvSpPr txBox="1"/>
          <p:nvPr/>
        </p:nvSpPr>
        <p:spPr>
          <a:xfrm>
            <a:off x="3667388" y="2230625"/>
            <a:ext cx="138691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err="1">
                <a:latin typeface="Courier New" panose="02070309020205020404" pitchFamily="49" charset="0"/>
                <a:cs typeface="Courier New" panose="02070309020205020404" pitchFamily="49" charset="0"/>
              </a:rPr>
              <a:t>SpielerA</a:t>
            </a:r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err="1">
                <a:latin typeface="Courier New" panose="02070309020205020404" pitchFamily="49" charset="0"/>
                <a:cs typeface="Courier New" panose="02070309020205020404" pitchFamily="49" charset="0"/>
              </a:rPr>
              <a:t>answer:A</a:t>
            </a:r>
            <a:endParaRPr lang="de-DE" sz="105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    time:2343  </a:t>
            </a: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err="1">
                <a:latin typeface="Courier New" panose="02070309020205020404" pitchFamily="49" charset="0"/>
                <a:cs typeface="Courier New" panose="02070309020205020404" pitchFamily="49" charset="0"/>
              </a:rPr>
              <a:t>SpielerB</a:t>
            </a:r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err="1">
                <a:latin typeface="Courier New" panose="02070309020205020404" pitchFamily="49" charset="0"/>
                <a:cs typeface="Courier New" panose="02070309020205020404" pitchFamily="49" charset="0"/>
              </a:rPr>
              <a:t>answer:B</a:t>
            </a:r>
            <a:endParaRPr lang="de-DE" sz="105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    time:6535  </a:t>
            </a: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C70F05-5461-B66A-C6BD-1359AA298A64}"/>
              </a:ext>
            </a:extLst>
          </p:cNvPr>
          <p:cNvCxnSpPr>
            <a:cxnSpLocks/>
          </p:cNvCxnSpPr>
          <p:nvPr/>
        </p:nvCxnSpPr>
        <p:spPr>
          <a:xfrm>
            <a:off x="3058602" y="1808922"/>
            <a:ext cx="2348285" cy="49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D23C5F9-B25A-FEFD-7CC6-8426C72895F1}"/>
              </a:ext>
            </a:extLst>
          </p:cNvPr>
          <p:cNvSpPr txBox="1"/>
          <p:nvPr/>
        </p:nvSpPr>
        <p:spPr>
          <a:xfrm>
            <a:off x="3300961" y="1244844"/>
            <a:ext cx="114646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  Spieldaten</a:t>
            </a:r>
          </a:p>
          <a:p>
            <a:r>
              <a:rPr lang="de-DE" sz="105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F9F5D9-871F-362F-4A28-CE0A5330C7C9}"/>
              </a:ext>
            </a:extLst>
          </p:cNvPr>
          <p:cNvSpPr/>
          <p:nvPr/>
        </p:nvSpPr>
        <p:spPr>
          <a:xfrm>
            <a:off x="822804" y="4237200"/>
            <a:ext cx="2215764" cy="1590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B170C2-51E0-E8E1-90EC-AB7C746510F4}"/>
              </a:ext>
            </a:extLst>
          </p:cNvPr>
          <p:cNvSpPr/>
          <p:nvPr/>
        </p:nvSpPr>
        <p:spPr>
          <a:xfrm>
            <a:off x="5405893" y="4451886"/>
            <a:ext cx="522136" cy="13755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BC0165-3B1E-B62D-E9B8-511A0C46CC98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3000955" y="5139674"/>
            <a:ext cx="2404938" cy="4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657B66-7612-5D14-B649-5D05258C89B9}"/>
              </a:ext>
            </a:extLst>
          </p:cNvPr>
          <p:cNvCxnSpPr>
            <a:cxnSpLocks/>
            <a:stCxn id="5" idx="2"/>
            <a:endCxn id="34" idx="0"/>
          </p:cNvCxnSpPr>
          <p:nvPr/>
        </p:nvCxnSpPr>
        <p:spPr>
          <a:xfrm>
            <a:off x="1930686" y="2957884"/>
            <a:ext cx="0" cy="1279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187A07-DB14-074C-876B-28CF5BA4B07B}"/>
              </a:ext>
            </a:extLst>
          </p:cNvPr>
          <p:cNvGrpSpPr/>
          <p:nvPr/>
        </p:nvGrpSpPr>
        <p:grpSpPr>
          <a:xfrm>
            <a:off x="8881606" y="1636312"/>
            <a:ext cx="1291093" cy="333955"/>
            <a:chOff x="8881606" y="1636312"/>
            <a:chExt cx="1291093" cy="3339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E123FC-773B-2073-A654-7ED569729D15}"/>
                </a:ext>
              </a:extLst>
            </p:cNvPr>
            <p:cNvSpPr/>
            <p:nvPr/>
          </p:nvSpPr>
          <p:spPr>
            <a:xfrm>
              <a:off x="8881606" y="1636312"/>
              <a:ext cx="1291093" cy="3339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851908C-B2D6-DB93-A9DE-D5918AA02CE1}"/>
                </a:ext>
              </a:extLst>
            </p:cNvPr>
            <p:cNvSpPr/>
            <p:nvPr/>
          </p:nvSpPr>
          <p:spPr>
            <a:xfrm>
              <a:off x="8984338" y="1693627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A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C51423F-3513-61D1-DC61-5FDFA6DFB26D}"/>
                </a:ext>
              </a:extLst>
            </p:cNvPr>
            <p:cNvSpPr/>
            <p:nvPr/>
          </p:nvSpPr>
          <p:spPr>
            <a:xfrm>
              <a:off x="9287343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48B408-21F5-6E0F-4841-3B0F4876AFEC}"/>
                </a:ext>
              </a:extLst>
            </p:cNvPr>
            <p:cNvSpPr/>
            <p:nvPr/>
          </p:nvSpPr>
          <p:spPr>
            <a:xfrm>
              <a:off x="9581291" y="170265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C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93C577-C073-C698-50C6-9CE8003E29C3}"/>
                </a:ext>
              </a:extLst>
            </p:cNvPr>
            <p:cNvSpPr/>
            <p:nvPr/>
          </p:nvSpPr>
          <p:spPr>
            <a:xfrm>
              <a:off x="9856609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F9397C-68E9-BE23-A45D-B28759931F9D}"/>
              </a:ext>
            </a:extLst>
          </p:cNvPr>
          <p:cNvGrpSpPr/>
          <p:nvPr/>
        </p:nvGrpSpPr>
        <p:grpSpPr>
          <a:xfrm>
            <a:off x="8881606" y="2172272"/>
            <a:ext cx="1291093" cy="333955"/>
            <a:chOff x="8881606" y="1636312"/>
            <a:chExt cx="1291093" cy="3339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7A1186-5184-7493-1C87-F82CB10E2FD7}"/>
                </a:ext>
              </a:extLst>
            </p:cNvPr>
            <p:cNvSpPr/>
            <p:nvPr/>
          </p:nvSpPr>
          <p:spPr>
            <a:xfrm>
              <a:off x="8881606" y="1636312"/>
              <a:ext cx="1291093" cy="3339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C0AC785-06FF-4B29-8A4B-A209355A35DD}"/>
                </a:ext>
              </a:extLst>
            </p:cNvPr>
            <p:cNvSpPr/>
            <p:nvPr/>
          </p:nvSpPr>
          <p:spPr>
            <a:xfrm>
              <a:off x="8984338" y="1693627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A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B180D-003A-DF4E-96F3-D459BA697698}"/>
                </a:ext>
              </a:extLst>
            </p:cNvPr>
            <p:cNvSpPr/>
            <p:nvPr/>
          </p:nvSpPr>
          <p:spPr>
            <a:xfrm>
              <a:off x="9287343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B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2155D1-B20F-ADB5-5E68-6DEEF5C6DDC1}"/>
                </a:ext>
              </a:extLst>
            </p:cNvPr>
            <p:cNvSpPr/>
            <p:nvPr/>
          </p:nvSpPr>
          <p:spPr>
            <a:xfrm>
              <a:off x="9581291" y="170265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C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F0F8ED-F45B-03B4-7B67-372CC518B3F0}"/>
                </a:ext>
              </a:extLst>
            </p:cNvPr>
            <p:cNvSpPr/>
            <p:nvPr/>
          </p:nvSpPr>
          <p:spPr>
            <a:xfrm>
              <a:off x="9856609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475336-0FD2-5C0A-6E78-AAE9F539298E}"/>
              </a:ext>
            </a:extLst>
          </p:cNvPr>
          <p:cNvGrpSpPr/>
          <p:nvPr/>
        </p:nvGrpSpPr>
        <p:grpSpPr>
          <a:xfrm>
            <a:off x="8881606" y="2708232"/>
            <a:ext cx="1291093" cy="333955"/>
            <a:chOff x="8881606" y="1636312"/>
            <a:chExt cx="1291093" cy="3339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766B2D-A5C4-CB0C-D910-6B095DC471B7}"/>
                </a:ext>
              </a:extLst>
            </p:cNvPr>
            <p:cNvSpPr/>
            <p:nvPr/>
          </p:nvSpPr>
          <p:spPr>
            <a:xfrm>
              <a:off x="8881606" y="1636312"/>
              <a:ext cx="1291093" cy="3339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3C0A04-B29B-D98B-45FD-95C2A438BEDB}"/>
                </a:ext>
              </a:extLst>
            </p:cNvPr>
            <p:cNvSpPr/>
            <p:nvPr/>
          </p:nvSpPr>
          <p:spPr>
            <a:xfrm>
              <a:off x="8984338" y="1693627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A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7E8E2E0-23B0-A220-41C3-CCEDBDF75FCC}"/>
                </a:ext>
              </a:extLst>
            </p:cNvPr>
            <p:cNvSpPr/>
            <p:nvPr/>
          </p:nvSpPr>
          <p:spPr>
            <a:xfrm>
              <a:off x="9287343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B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FDDFC2-D6F0-F79E-218B-33632E678CBA}"/>
                </a:ext>
              </a:extLst>
            </p:cNvPr>
            <p:cNvSpPr/>
            <p:nvPr/>
          </p:nvSpPr>
          <p:spPr>
            <a:xfrm>
              <a:off x="9581291" y="170265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B485E16-DEC2-6773-49F9-3D9350FCB824}"/>
                </a:ext>
              </a:extLst>
            </p:cNvPr>
            <p:cNvSpPr/>
            <p:nvPr/>
          </p:nvSpPr>
          <p:spPr>
            <a:xfrm>
              <a:off x="9856609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A53E1-E435-6A96-9E8B-5C498BD0C234}"/>
              </a:ext>
            </a:extLst>
          </p:cNvPr>
          <p:cNvGrpSpPr/>
          <p:nvPr/>
        </p:nvGrpSpPr>
        <p:grpSpPr>
          <a:xfrm>
            <a:off x="8881606" y="3244192"/>
            <a:ext cx="1291093" cy="333955"/>
            <a:chOff x="8881606" y="1636312"/>
            <a:chExt cx="1291093" cy="33395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7DA2AC-2644-4376-CFA4-F32D3655DD99}"/>
                </a:ext>
              </a:extLst>
            </p:cNvPr>
            <p:cNvSpPr/>
            <p:nvPr/>
          </p:nvSpPr>
          <p:spPr>
            <a:xfrm>
              <a:off x="8881606" y="1636312"/>
              <a:ext cx="1291093" cy="3339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625A409-EFA1-4658-5C2A-7D6DFF2DE3ED}"/>
                </a:ext>
              </a:extLst>
            </p:cNvPr>
            <p:cNvSpPr/>
            <p:nvPr/>
          </p:nvSpPr>
          <p:spPr>
            <a:xfrm>
              <a:off x="8984338" y="1693627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A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759777C-410D-868A-BD54-4AC028038F2B}"/>
                </a:ext>
              </a:extLst>
            </p:cNvPr>
            <p:cNvSpPr/>
            <p:nvPr/>
          </p:nvSpPr>
          <p:spPr>
            <a:xfrm>
              <a:off x="9287343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B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B16C75-01D0-8213-7087-F84BE1400FB4}"/>
                </a:ext>
              </a:extLst>
            </p:cNvPr>
            <p:cNvSpPr/>
            <p:nvPr/>
          </p:nvSpPr>
          <p:spPr>
            <a:xfrm>
              <a:off x="9581291" y="170265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0DDFCA-C23E-262A-D78D-1904D5913044}"/>
                </a:ext>
              </a:extLst>
            </p:cNvPr>
            <p:cNvSpPr/>
            <p:nvPr/>
          </p:nvSpPr>
          <p:spPr>
            <a:xfrm>
              <a:off x="9856609" y="1693626"/>
              <a:ext cx="229511" cy="2295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D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E4E03-A440-5452-0AC4-38E94F5B08C2}"/>
              </a:ext>
            </a:extLst>
          </p:cNvPr>
          <p:cNvCxnSpPr>
            <a:cxnSpLocks/>
            <a:stCxn id="36" idx="1"/>
            <a:endCxn id="1028" idx="3"/>
          </p:cNvCxnSpPr>
          <p:nvPr/>
        </p:nvCxnSpPr>
        <p:spPr>
          <a:xfrm flipH="1" flipV="1">
            <a:off x="6225797" y="2353371"/>
            <a:ext cx="2655809" cy="521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9129A0E-2AF7-9386-CAE2-E68B1E6EDB2E}"/>
              </a:ext>
            </a:extLst>
          </p:cNvPr>
          <p:cNvCxnSpPr>
            <a:cxnSpLocks/>
            <a:stCxn id="45" idx="1"/>
            <a:endCxn id="57" idx="6"/>
          </p:cNvCxnSpPr>
          <p:nvPr/>
        </p:nvCxnSpPr>
        <p:spPr>
          <a:xfrm flipH="1" flipV="1">
            <a:off x="6225797" y="2353371"/>
            <a:ext cx="2655809" cy="1057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29E21D-BEFC-BD74-C6A7-180D524A829E}"/>
              </a:ext>
            </a:extLst>
          </p:cNvPr>
          <p:cNvGrpSpPr/>
          <p:nvPr/>
        </p:nvGrpSpPr>
        <p:grpSpPr>
          <a:xfrm>
            <a:off x="5616197" y="2048571"/>
            <a:ext cx="609600" cy="609600"/>
            <a:chOff x="7946107" y="3994150"/>
            <a:chExt cx="609600" cy="6096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BD9426F-589D-89FA-B1D2-E37AD1B1E211}"/>
                </a:ext>
              </a:extLst>
            </p:cNvPr>
            <p:cNvSpPr/>
            <p:nvPr/>
          </p:nvSpPr>
          <p:spPr>
            <a:xfrm>
              <a:off x="7946107" y="399415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8" name="Picture 4" descr="Bluetooth Symbol, Wireless Connection, Technology Icon Transparent">
              <a:extLst>
                <a:ext uri="{FF2B5EF4-FFF2-40B4-BE49-F238E27FC236}">
                  <a16:creationId xmlns:a16="http://schemas.microsoft.com/office/drawing/2014/main" id="{82B93165-E977-7A8B-4A00-0A0F9BBF7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107" y="399415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0D251535-EF29-DDD6-1047-B9AE6A8F4181}"/>
              </a:ext>
            </a:extLst>
          </p:cNvPr>
          <p:cNvGrpSpPr/>
          <p:nvPr/>
        </p:nvGrpSpPr>
        <p:grpSpPr>
          <a:xfrm>
            <a:off x="5561251" y="1425075"/>
            <a:ext cx="93842" cy="300384"/>
            <a:chOff x="5425896" y="1367623"/>
            <a:chExt cx="93842" cy="300384"/>
          </a:xfrm>
        </p:grpSpPr>
        <p:sp>
          <p:nvSpPr>
            <p:cNvPr id="1049" name="Rectangle: Top Corners Rounded 1048">
              <a:extLst>
                <a:ext uri="{FF2B5EF4-FFF2-40B4-BE49-F238E27FC236}">
                  <a16:creationId xmlns:a16="http://schemas.microsoft.com/office/drawing/2014/main" id="{61124E15-B4BE-6624-A090-A2EF8C49AD57}"/>
                </a:ext>
              </a:extLst>
            </p:cNvPr>
            <p:cNvSpPr/>
            <p:nvPr/>
          </p:nvSpPr>
          <p:spPr>
            <a:xfrm>
              <a:off x="5432097" y="1367623"/>
              <a:ext cx="63362" cy="114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F264855D-3D7F-F352-5F54-DACAB60CC4E2}"/>
                </a:ext>
              </a:extLst>
            </p:cNvPr>
            <p:cNvSpPr/>
            <p:nvPr/>
          </p:nvSpPr>
          <p:spPr>
            <a:xfrm>
              <a:off x="5425896" y="1461825"/>
              <a:ext cx="93842" cy="45719"/>
            </a:xfrm>
            <a:prstGeom prst="rect">
              <a:avLst/>
            </a:prstGeom>
            <a:solidFill>
              <a:srgbClr val="FF0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86A464F4-5A69-0FDE-28BE-B0FCC9C4CCE7}"/>
                </a:ext>
              </a:extLst>
            </p:cNvPr>
            <p:cNvCxnSpPr>
              <a:cxnSpLocks/>
            </p:cNvCxnSpPr>
            <p:nvPr/>
          </p:nvCxnSpPr>
          <p:spPr>
            <a:xfrm>
              <a:off x="5489020" y="1507544"/>
              <a:ext cx="0" cy="1604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1EB67C4C-AA0D-58A9-A5A0-8D746FED2FA8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76" y="1507544"/>
              <a:ext cx="0" cy="1287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0" name="Oval 1069">
            <a:extLst>
              <a:ext uri="{FF2B5EF4-FFF2-40B4-BE49-F238E27FC236}">
                <a16:creationId xmlns:a16="http://schemas.microsoft.com/office/drawing/2014/main" id="{062C4B8E-D3CE-7A02-7A50-ECDDC1CE8900}"/>
              </a:ext>
            </a:extLst>
          </p:cNvPr>
          <p:cNvSpPr/>
          <p:nvPr/>
        </p:nvSpPr>
        <p:spPr>
          <a:xfrm>
            <a:off x="5440170" y="144350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76200">
              <a:srgbClr val="FF0000">
                <a:alpha val="8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117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Widescreen</PresentationFormat>
  <Paragraphs>148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Berlin Sans FB Demi</vt:lpstr>
      <vt:lpstr>Bradley Hand ITC</vt:lpstr>
      <vt:lpstr>Courier New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Koenig, David</dc:creator>
  <cp:lastModifiedBy>Koenig, David</cp:lastModifiedBy>
  <cp:revision>1</cp:revision>
  <dcterms:created xsi:type="dcterms:W3CDTF">2025-04-02T19:35:03Z</dcterms:created>
  <dcterms:modified xsi:type="dcterms:W3CDTF">2025-06-05T17:51:34Z</dcterms:modified>
</cp:coreProperties>
</file>